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28_3FAFF2F.xml" ContentType="application/vnd.ms-powerpoint.comments+xml"/>
  <Override PartName="/ppt/tags/tag6.xml" ContentType="application/vnd.openxmlformats-officedocument.presentationml.tags+xml"/>
  <Override PartName="/ppt/notesSlides/notesSlide6.xml" ContentType="application/vnd.openxmlformats-officedocument.presentationml.notesSlide+xml"/>
  <Override PartName="/ppt/tags/tag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8" r:id="rId2"/>
    <p:sldId id="364" r:id="rId3"/>
    <p:sldId id="256" r:id="rId4"/>
    <p:sldId id="313" r:id="rId5"/>
    <p:sldId id="355" r:id="rId6"/>
    <p:sldId id="259" r:id="rId7"/>
    <p:sldId id="344" r:id="rId8"/>
    <p:sldId id="274" r:id="rId9"/>
    <p:sldId id="357" r:id="rId10"/>
    <p:sldId id="327" r:id="rId11"/>
    <p:sldId id="328" r:id="rId12"/>
    <p:sldId id="351" r:id="rId13"/>
    <p:sldId id="367" r:id="rId14"/>
    <p:sldId id="365" r:id="rId15"/>
    <p:sldId id="366" r:id="rId16"/>
    <p:sldId id="363" r:id="rId17"/>
    <p:sldId id="329" r:id="rId18"/>
    <p:sldId id="330" r:id="rId19"/>
    <p:sldId id="332" r:id="rId20"/>
    <p:sldId id="267" r:id="rId21"/>
    <p:sldId id="331" r:id="rId22"/>
    <p:sldId id="269" r:id="rId23"/>
    <p:sldId id="354" r:id="rId24"/>
    <p:sldId id="333" r:id="rId25"/>
    <p:sldId id="334" r:id="rId26"/>
    <p:sldId id="338" r:id="rId27"/>
    <p:sldId id="356" r:id="rId28"/>
    <p:sldId id="359" r:id="rId29"/>
    <p:sldId id="281" r:id="rId30"/>
    <p:sldId id="284" r:id="rId31"/>
    <p:sldId id="358" r:id="rId32"/>
    <p:sldId id="350" r:id="rId33"/>
    <p:sldId id="263" r:id="rId34"/>
    <p:sldId id="343" r:id="rId35"/>
    <p:sldId id="265" r:id="rId36"/>
    <p:sldId id="342" r:id="rId37"/>
    <p:sldId id="341" r:id="rId38"/>
    <p:sldId id="349" r:id="rId39"/>
    <p:sldId id="361" r:id="rId40"/>
    <p:sldId id="285" r:id="rId41"/>
    <p:sldId id="352" r:id="rId42"/>
    <p:sldId id="288" r:id="rId43"/>
    <p:sldId id="368" r:id="rId44"/>
    <p:sldId id="362" r:id="rId45"/>
    <p:sldId id="353" r:id="rId46"/>
    <p:sldId id="292" r:id="rId47"/>
    <p:sldId id="347" r:id="rId48"/>
    <p:sldId id="360" r:id="rId49"/>
    <p:sldId id="339" r:id="rId50"/>
    <p:sldId id="340" r:id="rId51"/>
    <p:sldId id="296" r:id="rId52"/>
    <p:sldId id="309" r:id="rId53"/>
    <p:sldId id="323" r:id="rId54"/>
    <p:sldId id="336" r:id="rId55"/>
    <p:sldId id="298" r:id="rId56"/>
    <p:sldId id="346" r:id="rId57"/>
    <p:sldId id="337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9BE53EA-E564-ADBF-4F57-36DEE515067B}" name="Kinga Gniadek" initials="KG" userId="S::kinga.gniadek@ericsson.com::43cb074d-dcd1-4848-963b-d77b93284ad2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5B5CB5-87E8-409A-ACC9-3BB7FF90A45D}" v="46" dt="2024-12-04T10:11:59.5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61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microsoft.com/office/2018/10/relationships/authors" Target="authors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65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utrzuba" userId="362f5cc4-0ca4-4e9d-91a9-91fb4ffaabd5" providerId="ADAL" clId="{657A5F8F-B17B-44BA-8A9E-2DDAB0EE53EE}"/>
    <pc:docChg chg="undo custSel addSld delSld modSld sldOrd">
      <pc:chgData name="Lukasz Kutrzuba" userId="362f5cc4-0ca4-4e9d-91a9-91fb4ffaabd5" providerId="ADAL" clId="{657A5F8F-B17B-44BA-8A9E-2DDAB0EE53EE}" dt="2024-12-03T08:56:12.274" v="4552"/>
      <pc:docMkLst>
        <pc:docMk/>
      </pc:docMkLst>
      <pc:sldChg chg="del">
        <pc:chgData name="Lukasz Kutrzuba" userId="362f5cc4-0ca4-4e9d-91a9-91fb4ffaabd5" providerId="ADAL" clId="{657A5F8F-B17B-44BA-8A9E-2DDAB0EE53EE}" dt="2024-12-02T00:11:58.097" v="5" actId="47"/>
        <pc:sldMkLst>
          <pc:docMk/>
          <pc:sldMk cId="1668259497" sldId="293"/>
        </pc:sldMkLst>
      </pc:sldChg>
      <pc:sldChg chg="addSp modSp mod">
        <pc:chgData name="Lukasz Kutrzuba" userId="362f5cc4-0ca4-4e9d-91a9-91fb4ffaabd5" providerId="ADAL" clId="{657A5F8F-B17B-44BA-8A9E-2DDAB0EE53EE}" dt="2024-12-02T13:56:30.533" v="138" actId="1076"/>
        <pc:sldMkLst>
          <pc:docMk/>
          <pc:sldMk cId="2182389381" sldId="344"/>
        </pc:sldMkLst>
        <pc:spChg chg="add mod">
          <ac:chgData name="Lukasz Kutrzuba" userId="362f5cc4-0ca4-4e9d-91a9-91fb4ffaabd5" providerId="ADAL" clId="{657A5F8F-B17B-44BA-8A9E-2DDAB0EE53EE}" dt="2024-12-02T13:56:30.533" v="138" actId="1076"/>
          <ac:spMkLst>
            <pc:docMk/>
            <pc:sldMk cId="2182389381" sldId="344"/>
            <ac:spMk id="3" creationId="{C35B90AE-9797-ADBE-077B-D729771159DD}"/>
          </ac:spMkLst>
        </pc:spChg>
        <pc:spChg chg="mod">
          <ac:chgData name="Lukasz Kutrzuba" userId="362f5cc4-0ca4-4e9d-91a9-91fb4ffaabd5" providerId="ADAL" clId="{657A5F8F-B17B-44BA-8A9E-2DDAB0EE53EE}" dt="2024-12-02T13:56:16.785" v="132" actId="1076"/>
          <ac:spMkLst>
            <pc:docMk/>
            <pc:sldMk cId="2182389381" sldId="344"/>
            <ac:spMk id="28" creationId="{BBB83293-4182-70A9-A82C-B8C2E070EE1F}"/>
          </ac:spMkLst>
        </pc:spChg>
        <pc:spChg chg="mod">
          <ac:chgData name="Lukasz Kutrzuba" userId="362f5cc4-0ca4-4e9d-91a9-91fb4ffaabd5" providerId="ADAL" clId="{657A5F8F-B17B-44BA-8A9E-2DDAB0EE53EE}" dt="2024-12-02T13:56:28.494" v="137" actId="1076"/>
          <ac:spMkLst>
            <pc:docMk/>
            <pc:sldMk cId="2182389381" sldId="344"/>
            <ac:spMk id="29" creationId="{88E22479-15CC-70B8-E0E5-B1F9004F6066}"/>
          </ac:spMkLst>
        </pc:spChg>
        <pc:grpChg chg="mod">
          <ac:chgData name="Lukasz Kutrzuba" userId="362f5cc4-0ca4-4e9d-91a9-91fb4ffaabd5" providerId="ADAL" clId="{657A5F8F-B17B-44BA-8A9E-2DDAB0EE53EE}" dt="2024-12-02T13:56:23.727" v="136" actId="1076"/>
          <ac:grpSpMkLst>
            <pc:docMk/>
            <pc:sldMk cId="2182389381" sldId="344"/>
            <ac:grpSpMk id="38" creationId="{BCEC5CD9-71C7-E16C-2133-127453581A81}"/>
          </ac:grpSpMkLst>
        </pc:grpChg>
      </pc:sldChg>
      <pc:sldChg chg="modSp mod">
        <pc:chgData name="Lukasz Kutrzuba" userId="362f5cc4-0ca4-4e9d-91a9-91fb4ffaabd5" providerId="ADAL" clId="{657A5F8F-B17B-44BA-8A9E-2DDAB0EE53EE}" dt="2024-12-02T22:58:13.209" v="4334" actId="20577"/>
        <pc:sldMkLst>
          <pc:docMk/>
          <pc:sldMk cId="3093260710" sldId="346"/>
        </pc:sldMkLst>
        <pc:spChg chg="mod">
          <ac:chgData name="Lukasz Kutrzuba" userId="362f5cc4-0ca4-4e9d-91a9-91fb4ffaabd5" providerId="ADAL" clId="{657A5F8F-B17B-44BA-8A9E-2DDAB0EE53EE}" dt="2024-12-02T22:58:13.209" v="4334" actId="20577"/>
          <ac:spMkLst>
            <pc:docMk/>
            <pc:sldMk cId="3093260710" sldId="346"/>
            <ac:spMk id="3" creationId="{7415E388-EB91-7059-FD1D-4A9C958B865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15:30:16.965" v="2398" actId="1076"/>
        <pc:sldMkLst>
          <pc:docMk/>
          <pc:sldMk cId="2488535330" sldId="347"/>
        </pc:sldMkLst>
        <pc:spChg chg="mod">
          <ac:chgData name="Lukasz Kutrzuba" userId="362f5cc4-0ca4-4e9d-91a9-91fb4ffaabd5" providerId="ADAL" clId="{657A5F8F-B17B-44BA-8A9E-2DDAB0EE53EE}" dt="2024-12-02T15:11:48.051" v="1932" actId="207"/>
          <ac:spMkLst>
            <pc:docMk/>
            <pc:sldMk cId="2488535330" sldId="347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18:04.736" v="2311" actId="1076"/>
          <ac:spMkLst>
            <pc:docMk/>
            <pc:sldMk cId="2488535330" sldId="347"/>
            <ac:spMk id="5" creationId="{6F4DEAC4-CCB0-9278-0DA2-42187989193F}"/>
          </ac:spMkLst>
        </pc:spChg>
        <pc:spChg chg="del">
          <ac:chgData name="Lukasz Kutrzuba" userId="362f5cc4-0ca4-4e9d-91a9-91fb4ffaabd5" providerId="ADAL" clId="{657A5F8F-B17B-44BA-8A9E-2DDAB0EE53EE}" dt="2024-12-02T13:54:09.994" v="34" actId="478"/>
          <ac:spMkLst>
            <pc:docMk/>
            <pc:sldMk cId="2488535330" sldId="347"/>
            <ac:spMk id="12" creationId="{47C147D6-9CB1-DE83-F48F-4B6009A39784}"/>
          </ac:spMkLst>
        </pc:spChg>
        <pc:spChg chg="del mod">
          <ac:chgData name="Lukasz Kutrzuba" userId="362f5cc4-0ca4-4e9d-91a9-91fb4ffaabd5" providerId="ADAL" clId="{657A5F8F-B17B-44BA-8A9E-2DDAB0EE53EE}" dt="2024-12-02T13:54:13.276" v="37" actId="478"/>
          <ac:spMkLst>
            <pc:docMk/>
            <pc:sldMk cId="2488535330" sldId="347"/>
            <ac:spMk id="13" creationId="{46A0E1C0-E2E3-14B8-D5A5-BB8787BF3C9E}"/>
          </ac:spMkLst>
        </pc:spChg>
        <pc:picChg chg="add mod">
          <ac:chgData name="Lukasz Kutrzuba" userId="362f5cc4-0ca4-4e9d-91a9-91fb4ffaabd5" providerId="ADAL" clId="{657A5F8F-B17B-44BA-8A9E-2DDAB0EE53EE}" dt="2024-12-02T15:30:16.965" v="2398" actId="1076"/>
          <ac:picMkLst>
            <pc:docMk/>
            <pc:sldMk cId="2488535330" sldId="347"/>
            <ac:picMk id="4" creationId="{965F419D-DBF9-C952-4583-E80EEFE15BDF}"/>
          </ac:picMkLst>
        </pc:picChg>
        <pc:picChg chg="del">
          <ac:chgData name="Lukasz Kutrzuba" userId="362f5cc4-0ca4-4e9d-91a9-91fb4ffaabd5" providerId="ADAL" clId="{657A5F8F-B17B-44BA-8A9E-2DDAB0EE53EE}" dt="2024-12-02T13:54:11.010" v="35" actId="478"/>
          <ac:picMkLst>
            <pc:docMk/>
            <pc:sldMk cId="2488535330" sldId="347"/>
            <ac:picMk id="10" creationId="{055F815C-E59B-4931-F2CD-1F04EC554BE2}"/>
          </ac:picMkLst>
        </pc:picChg>
        <pc:picChg chg="del">
          <ac:chgData name="Lukasz Kutrzuba" userId="362f5cc4-0ca4-4e9d-91a9-91fb4ffaabd5" providerId="ADAL" clId="{657A5F8F-B17B-44BA-8A9E-2DDAB0EE53EE}" dt="2024-12-02T13:54:13.877" v="38" actId="478"/>
          <ac:picMkLst>
            <pc:docMk/>
            <pc:sldMk cId="2488535330" sldId="347"/>
            <ac:picMk id="17" creationId="{707EE901-4520-8FF1-81E8-592BB4D77ED3}"/>
          </ac:picMkLst>
        </pc:picChg>
      </pc:sldChg>
      <pc:sldChg chg="modSp add del mod">
        <pc:chgData name="Lukasz Kutrzuba" userId="362f5cc4-0ca4-4e9d-91a9-91fb4ffaabd5" providerId="ADAL" clId="{657A5F8F-B17B-44BA-8A9E-2DDAB0EE53EE}" dt="2024-12-02T15:12:24.255" v="1945" actId="47"/>
        <pc:sldMkLst>
          <pc:docMk/>
          <pc:sldMk cId="677837973" sldId="348"/>
        </pc:sldMkLst>
        <pc:spChg chg="mod">
          <ac:chgData name="Lukasz Kutrzuba" userId="362f5cc4-0ca4-4e9d-91a9-91fb4ffaabd5" providerId="ADAL" clId="{657A5F8F-B17B-44BA-8A9E-2DDAB0EE53EE}" dt="2024-12-02T14:06:23.664" v="467" actId="13926"/>
          <ac:spMkLst>
            <pc:docMk/>
            <pc:sldMk cId="677837973" sldId="348"/>
            <ac:spMk id="2" creationId="{4A17EA34-0533-A06C-665A-3EB7230A703F}"/>
          </ac:spMkLst>
        </pc:spChg>
      </pc:sldChg>
      <pc:sldChg chg="addSp delSp modSp add mod setBg">
        <pc:chgData name="Lukasz Kutrzuba" userId="362f5cc4-0ca4-4e9d-91a9-91fb4ffaabd5" providerId="ADAL" clId="{657A5F8F-B17B-44BA-8A9E-2DDAB0EE53EE}" dt="2024-12-02T20:22:17.398" v="4010" actId="1076"/>
        <pc:sldMkLst>
          <pc:docMk/>
          <pc:sldMk cId="986489586" sldId="349"/>
        </pc:sldMkLst>
        <pc:spChg chg="mod">
          <ac:chgData name="Lukasz Kutrzuba" userId="362f5cc4-0ca4-4e9d-91a9-91fb4ffaabd5" providerId="ADAL" clId="{657A5F8F-B17B-44BA-8A9E-2DDAB0EE53EE}" dt="2024-12-02T20:22:15.324" v="4009" actId="14100"/>
          <ac:spMkLst>
            <pc:docMk/>
            <pc:sldMk cId="986489586" sldId="34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22:17.398" v="4010" actId="1076"/>
          <ac:spMkLst>
            <pc:docMk/>
            <pc:sldMk cId="986489586" sldId="349"/>
            <ac:spMk id="3" creationId="{4BAE4D1E-35D1-8932-AD65-5C1083070DD1}"/>
          </ac:spMkLst>
        </pc:spChg>
        <pc:spChg chg="add del mod">
          <ac:chgData name="Lukasz Kutrzuba" userId="362f5cc4-0ca4-4e9d-91a9-91fb4ffaabd5" providerId="ADAL" clId="{657A5F8F-B17B-44BA-8A9E-2DDAB0EE53EE}" dt="2024-12-02T20:15:14.333" v="3585" actId="478"/>
          <ac:spMkLst>
            <pc:docMk/>
            <pc:sldMk cId="986489586" sldId="349"/>
            <ac:spMk id="4" creationId="{238EA890-0647-DA46-0D4A-2729196F5898}"/>
          </ac:spMkLst>
        </pc:spChg>
      </pc:sldChg>
      <pc:sldChg chg="addSp modSp add mod ord setBg">
        <pc:chgData name="Lukasz Kutrzuba" userId="362f5cc4-0ca4-4e9d-91a9-91fb4ffaabd5" providerId="ADAL" clId="{657A5F8F-B17B-44BA-8A9E-2DDAB0EE53EE}" dt="2024-12-02T15:32:15.853" v="2425" actId="1076"/>
        <pc:sldMkLst>
          <pc:docMk/>
          <pc:sldMk cId="2869805748" sldId="350"/>
        </pc:sldMkLst>
        <pc:spChg chg="mod">
          <ac:chgData name="Lukasz Kutrzuba" userId="362f5cc4-0ca4-4e9d-91a9-91fb4ffaabd5" providerId="ADAL" clId="{657A5F8F-B17B-44BA-8A9E-2DDAB0EE53EE}" dt="2024-12-02T15:28:57.525" v="2378" actId="14100"/>
          <ac:spMkLst>
            <pc:docMk/>
            <pc:sldMk cId="2869805748" sldId="350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32:10.278" v="2424" actId="1076"/>
          <ac:spMkLst>
            <pc:docMk/>
            <pc:sldMk cId="2869805748" sldId="350"/>
            <ac:spMk id="3" creationId="{16FF015B-E375-4DFA-1ABE-C35F6B4712BF}"/>
          </ac:spMkLst>
        </pc:spChg>
        <pc:picChg chg="add mod">
          <ac:chgData name="Lukasz Kutrzuba" userId="362f5cc4-0ca4-4e9d-91a9-91fb4ffaabd5" providerId="ADAL" clId="{657A5F8F-B17B-44BA-8A9E-2DDAB0EE53EE}" dt="2024-12-02T15:32:15.853" v="2425" actId="1076"/>
          <ac:picMkLst>
            <pc:docMk/>
            <pc:sldMk cId="2869805748" sldId="350"/>
            <ac:picMk id="5" creationId="{1BE3B12B-EC9E-162D-EA08-8727314AEA66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20:05:39.858" v="3306" actId="20577"/>
        <pc:sldMkLst>
          <pc:docMk/>
          <pc:sldMk cId="2490017361" sldId="351"/>
        </pc:sldMkLst>
        <pc:spChg chg="mod">
          <ac:chgData name="Lukasz Kutrzuba" userId="362f5cc4-0ca4-4e9d-91a9-91fb4ffaabd5" providerId="ADAL" clId="{657A5F8F-B17B-44BA-8A9E-2DDAB0EE53EE}" dt="2024-12-02T20:03:29.887" v="3254" actId="14100"/>
          <ac:spMkLst>
            <pc:docMk/>
            <pc:sldMk cId="2490017361" sldId="351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20:05:39.858" v="3306" actId="20577"/>
          <ac:spMkLst>
            <pc:docMk/>
            <pc:sldMk cId="2490017361" sldId="351"/>
            <ac:spMk id="3" creationId="{7EE1751A-F107-7CD7-194D-68FE1540E1D9}"/>
          </ac:spMkLst>
        </pc:spChg>
        <pc:picChg chg="add mod">
          <ac:chgData name="Lukasz Kutrzuba" userId="362f5cc4-0ca4-4e9d-91a9-91fb4ffaabd5" providerId="ADAL" clId="{657A5F8F-B17B-44BA-8A9E-2DDAB0EE53EE}" dt="2024-12-02T14:50:14.631" v="655" actId="1076"/>
          <ac:picMkLst>
            <pc:docMk/>
            <pc:sldMk cId="2490017361" sldId="351"/>
            <ac:picMk id="5" creationId="{DAFF3AE9-5B4C-908A-A772-6DBF45121AD7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6:12.274" v="4552"/>
        <pc:sldMkLst>
          <pc:docMk/>
          <pc:sldMk cId="629525451" sldId="352"/>
        </pc:sldMkLst>
        <pc:spChg chg="mod">
          <ac:chgData name="Lukasz Kutrzuba" userId="362f5cc4-0ca4-4e9d-91a9-91fb4ffaabd5" providerId="ADAL" clId="{657A5F8F-B17B-44BA-8A9E-2DDAB0EE53EE}" dt="2024-12-02T20:24:12.761" v="4132" actId="20577"/>
          <ac:spMkLst>
            <pc:docMk/>
            <pc:sldMk cId="629525451" sldId="352"/>
            <ac:spMk id="2" creationId="{4A17EA34-0533-A06C-665A-3EB7230A703F}"/>
          </ac:spMkLst>
        </pc:spChg>
        <pc:spChg chg="add">
          <ac:chgData name="Lukasz Kutrzuba" userId="362f5cc4-0ca4-4e9d-91a9-91fb4ffaabd5" providerId="ADAL" clId="{657A5F8F-B17B-44BA-8A9E-2DDAB0EE53EE}" dt="2024-12-03T07:50:25.588" v="4512"/>
          <ac:spMkLst>
            <pc:docMk/>
            <pc:sldMk cId="629525451" sldId="352"/>
            <ac:spMk id="3" creationId="{7698CAAA-7925-4BDC-A899-38CE3FEFB64B}"/>
          </ac:spMkLst>
        </pc:spChg>
        <pc:spChg chg="add del">
          <ac:chgData name="Lukasz Kutrzuba" userId="362f5cc4-0ca4-4e9d-91a9-91fb4ffaabd5" providerId="ADAL" clId="{657A5F8F-B17B-44BA-8A9E-2DDAB0EE53EE}" dt="2024-12-02T22:56:14.521" v="4137" actId="22"/>
          <ac:spMkLst>
            <pc:docMk/>
            <pc:sldMk cId="629525451" sldId="352"/>
            <ac:spMk id="4" creationId="{2A200E80-B60F-FA92-EBCD-733B13EC52B4}"/>
          </ac:spMkLst>
        </pc:spChg>
        <pc:spChg chg="add mod">
          <ac:chgData name="Lukasz Kutrzuba" userId="362f5cc4-0ca4-4e9d-91a9-91fb4ffaabd5" providerId="ADAL" clId="{657A5F8F-B17B-44BA-8A9E-2DDAB0EE53EE}" dt="2024-12-03T07:50:55.826" v="4520"/>
          <ac:spMkLst>
            <pc:docMk/>
            <pc:sldMk cId="629525451" sldId="352"/>
            <ac:spMk id="4" creationId="{E3DE1133-D77D-7834-0297-DBE28E4D4B02}"/>
          </ac:spMkLst>
        </pc:spChg>
        <pc:spChg chg="add mod">
          <ac:chgData name="Lukasz Kutrzuba" userId="362f5cc4-0ca4-4e9d-91a9-91fb4ffaabd5" providerId="ADAL" clId="{657A5F8F-B17B-44BA-8A9E-2DDAB0EE53EE}" dt="2024-12-03T08:56:12.274" v="4552"/>
          <ac:spMkLst>
            <pc:docMk/>
            <pc:sldMk cId="629525451" sldId="352"/>
            <ac:spMk id="5" creationId="{E6ED85C5-95B3-17D8-4299-DBA3D4C6E69C}"/>
          </ac:spMkLst>
        </pc:spChg>
        <pc:spChg chg="add mod">
          <ac:chgData name="Lukasz Kutrzuba" userId="362f5cc4-0ca4-4e9d-91a9-91fb4ffaabd5" providerId="ADAL" clId="{657A5F8F-B17B-44BA-8A9E-2DDAB0EE53EE}" dt="2024-12-03T07:50:54.801" v="4519"/>
          <ac:spMkLst>
            <pc:docMk/>
            <pc:sldMk cId="629525451" sldId="352"/>
            <ac:spMk id="6" creationId="{D37C5851-6CA2-785F-5CED-869679AEE566}"/>
          </ac:spMkLst>
        </pc:spChg>
        <pc:spChg chg="add mod">
          <ac:chgData name="Lukasz Kutrzuba" userId="362f5cc4-0ca4-4e9d-91a9-91fb4ffaabd5" providerId="ADAL" clId="{657A5F8F-B17B-44BA-8A9E-2DDAB0EE53EE}" dt="2024-12-03T07:50:54.357" v="4518"/>
          <ac:spMkLst>
            <pc:docMk/>
            <pc:sldMk cId="629525451" sldId="352"/>
            <ac:spMk id="7" creationId="{68BAF235-6709-3F48-9699-536316AEF8D0}"/>
          </ac:spMkLst>
        </pc:spChg>
        <pc:spChg chg="add mod">
          <ac:chgData name="Lukasz Kutrzuba" userId="362f5cc4-0ca4-4e9d-91a9-91fb4ffaabd5" providerId="ADAL" clId="{657A5F8F-B17B-44BA-8A9E-2DDAB0EE53EE}" dt="2024-12-03T07:50:53.914" v="4517"/>
          <ac:spMkLst>
            <pc:docMk/>
            <pc:sldMk cId="629525451" sldId="352"/>
            <ac:spMk id="9" creationId="{AAB4C129-F57C-437D-487D-2189CA4A3C5B}"/>
          </ac:spMkLst>
        </pc:spChg>
        <pc:spChg chg="add">
          <ac:chgData name="Lukasz Kutrzuba" userId="362f5cc4-0ca4-4e9d-91a9-91fb4ffaabd5" providerId="ADAL" clId="{657A5F8F-B17B-44BA-8A9E-2DDAB0EE53EE}" dt="2024-12-03T07:50:58.350" v="4523"/>
          <ac:spMkLst>
            <pc:docMk/>
            <pc:sldMk cId="629525451" sldId="352"/>
            <ac:spMk id="10" creationId="{96FA5575-C14C-6D59-480B-26F58D9877F6}"/>
          </ac:spMkLst>
        </pc:spChg>
        <pc:spChg chg="add">
          <ac:chgData name="Lukasz Kutrzuba" userId="362f5cc4-0ca4-4e9d-91a9-91fb4ffaabd5" providerId="ADAL" clId="{657A5F8F-B17B-44BA-8A9E-2DDAB0EE53EE}" dt="2024-12-03T07:51:04.969" v="4524"/>
          <ac:spMkLst>
            <pc:docMk/>
            <pc:sldMk cId="629525451" sldId="352"/>
            <ac:spMk id="11" creationId="{E667556C-A25F-43AA-95CA-E7E88F7D79FE}"/>
          </ac:spMkLst>
        </pc:spChg>
        <pc:spChg chg="add">
          <ac:chgData name="Lukasz Kutrzuba" userId="362f5cc4-0ca4-4e9d-91a9-91fb4ffaabd5" providerId="ADAL" clId="{657A5F8F-B17B-44BA-8A9E-2DDAB0EE53EE}" dt="2024-12-03T07:51:10.072" v="4525"/>
          <ac:spMkLst>
            <pc:docMk/>
            <pc:sldMk cId="629525451" sldId="352"/>
            <ac:spMk id="12" creationId="{7179477D-9E7F-2AB2-57E9-5FA98FD523D3}"/>
          </ac:spMkLst>
        </pc:spChg>
        <pc:spChg chg="add mod">
          <ac:chgData name="Lukasz Kutrzuba" userId="362f5cc4-0ca4-4e9d-91a9-91fb4ffaabd5" providerId="ADAL" clId="{657A5F8F-B17B-44BA-8A9E-2DDAB0EE53EE}" dt="2024-12-03T07:51:13.139" v="4527"/>
          <ac:spMkLst>
            <pc:docMk/>
            <pc:sldMk cId="629525451" sldId="352"/>
            <ac:spMk id="13" creationId="{70A27EFE-5BC7-066B-7D52-2E0A30C4A793}"/>
          </ac:spMkLst>
        </pc:spChg>
        <pc:spChg chg="add">
          <ac:chgData name="Lukasz Kutrzuba" userId="362f5cc4-0ca4-4e9d-91a9-91fb4ffaabd5" providerId="ADAL" clId="{657A5F8F-B17B-44BA-8A9E-2DDAB0EE53EE}" dt="2024-12-03T07:51:14.680" v="4528"/>
          <ac:spMkLst>
            <pc:docMk/>
            <pc:sldMk cId="629525451" sldId="352"/>
            <ac:spMk id="14" creationId="{E9F88B46-DEA8-EDC5-B1F0-7FB8ACF40543}"/>
          </ac:spMkLst>
        </pc:spChg>
        <pc:spChg chg="add mod">
          <ac:chgData name="Lukasz Kutrzuba" userId="362f5cc4-0ca4-4e9d-91a9-91fb4ffaabd5" providerId="ADAL" clId="{657A5F8F-B17B-44BA-8A9E-2DDAB0EE53EE}" dt="2024-12-03T07:51:27.388" v="4530" actId="21"/>
          <ac:spMkLst>
            <pc:docMk/>
            <pc:sldMk cId="629525451" sldId="352"/>
            <ac:spMk id="15" creationId="{075392C1-3145-3F43-0ED4-6BEB2AD2843A}"/>
          </ac:spMkLst>
        </pc:spChg>
        <pc:picChg chg="add mod">
          <ac:chgData name="Lukasz Kutrzuba" userId="362f5cc4-0ca4-4e9d-91a9-91fb4ffaabd5" providerId="ADAL" clId="{657A5F8F-B17B-44BA-8A9E-2DDAB0EE53EE}" dt="2024-12-02T22:59:42.117" v="4422" actId="1076"/>
          <ac:picMkLst>
            <pc:docMk/>
            <pc:sldMk cId="629525451" sldId="352"/>
            <ac:picMk id="1026" creationId="{84F7A5CC-6052-C959-BAE9-997EC5DC698D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3T08:55:08.807" v="4550" actId="404"/>
        <pc:sldMkLst>
          <pc:docMk/>
          <pc:sldMk cId="1426494381" sldId="353"/>
        </pc:sldMkLst>
        <pc:spChg chg="mod">
          <ac:chgData name="Lukasz Kutrzuba" userId="362f5cc4-0ca4-4e9d-91a9-91fb4ffaabd5" providerId="ADAL" clId="{657A5F8F-B17B-44BA-8A9E-2DDAB0EE53EE}" dt="2024-12-02T20:24:20.847" v="4134" actId="20577"/>
          <ac:spMkLst>
            <pc:docMk/>
            <pc:sldMk cId="1426494381" sldId="353"/>
            <ac:spMk id="2" creationId="{4A17EA34-0533-A06C-665A-3EB7230A703F}"/>
          </ac:spMkLst>
        </pc:spChg>
        <pc:spChg chg="add del mod">
          <ac:chgData name="Lukasz Kutrzuba" userId="362f5cc4-0ca4-4e9d-91a9-91fb4ffaabd5" providerId="ADAL" clId="{657A5F8F-B17B-44BA-8A9E-2DDAB0EE53EE}" dt="2024-12-02T14:01:08.178" v="339"/>
          <ac:spMkLst>
            <pc:docMk/>
            <pc:sldMk cId="1426494381" sldId="353"/>
            <ac:spMk id="3" creationId="{DEA48FED-CE77-E0B9-3926-CDC9CCBE3313}"/>
          </ac:spMkLst>
        </pc:spChg>
        <pc:spChg chg="add mod">
          <ac:chgData name="Lukasz Kutrzuba" userId="362f5cc4-0ca4-4e9d-91a9-91fb4ffaabd5" providerId="ADAL" clId="{657A5F8F-B17B-44BA-8A9E-2DDAB0EE53EE}" dt="2024-12-03T08:55:08.807" v="4550" actId="404"/>
          <ac:spMkLst>
            <pc:docMk/>
            <pc:sldMk cId="1426494381" sldId="353"/>
            <ac:spMk id="4" creationId="{6B9AC51F-A71F-AC81-B536-020C308F0096}"/>
          </ac:spMkLst>
        </pc:spChg>
        <pc:picChg chg="add mod">
          <ac:chgData name="Lukasz Kutrzuba" userId="362f5cc4-0ca4-4e9d-91a9-91fb4ffaabd5" providerId="ADAL" clId="{657A5F8F-B17B-44BA-8A9E-2DDAB0EE53EE}" dt="2024-12-02T22:59:39.838" v="4421" actId="1076"/>
          <ac:picMkLst>
            <pc:docMk/>
            <pc:sldMk cId="1426494381" sldId="353"/>
            <ac:picMk id="3" creationId="{12C3FBAD-BC87-7C43-0A80-C32129634AD2}"/>
          </ac:picMkLst>
        </pc:picChg>
      </pc:sldChg>
      <pc:sldChg chg="addSp delSp modSp add mod ord setBg">
        <pc:chgData name="Lukasz Kutrzuba" userId="362f5cc4-0ca4-4e9d-91a9-91fb4ffaabd5" providerId="ADAL" clId="{657A5F8F-B17B-44BA-8A9E-2DDAB0EE53EE}" dt="2024-12-02T19:43:29.996" v="2481" actId="20577"/>
        <pc:sldMkLst>
          <pc:docMk/>
          <pc:sldMk cId="2319469409" sldId="354"/>
        </pc:sldMkLst>
        <pc:spChg chg="del mod">
          <ac:chgData name="Lukasz Kutrzuba" userId="362f5cc4-0ca4-4e9d-91a9-91fb4ffaabd5" providerId="ADAL" clId="{657A5F8F-B17B-44BA-8A9E-2DDAB0EE53EE}" dt="2024-12-02T14:58:23.830" v="1048" actId="478"/>
          <ac:spMkLst>
            <pc:docMk/>
            <pc:sldMk cId="2319469409" sldId="354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43:29.996" v="2481" actId="20577"/>
          <ac:spMkLst>
            <pc:docMk/>
            <pc:sldMk cId="2319469409" sldId="354"/>
            <ac:spMk id="5" creationId="{B6E5AC3A-935C-86E7-DC9C-32C3E1072F8C}"/>
          </ac:spMkLst>
        </pc:spChg>
        <pc:picChg chg="add mod">
          <ac:chgData name="Lukasz Kutrzuba" userId="362f5cc4-0ca4-4e9d-91a9-91fb4ffaabd5" providerId="ADAL" clId="{657A5F8F-B17B-44BA-8A9E-2DDAB0EE53EE}" dt="2024-12-02T14:59:12.190" v="1074" actId="1076"/>
          <ac:picMkLst>
            <pc:docMk/>
            <pc:sldMk cId="2319469409" sldId="354"/>
            <ac:picMk id="4" creationId="{01AD1F04-BFB1-EC97-D5D0-98A77CBEFBB4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9:08:58.403" v="2468" actId="20577"/>
        <pc:sldMkLst>
          <pc:docMk/>
          <pc:sldMk cId="1701639837" sldId="355"/>
        </pc:sldMkLst>
        <pc:spChg chg="mod">
          <ac:chgData name="Lukasz Kutrzuba" userId="362f5cc4-0ca4-4e9d-91a9-91fb4ffaabd5" providerId="ADAL" clId="{657A5F8F-B17B-44BA-8A9E-2DDAB0EE53EE}" dt="2024-12-02T19:08:47.857" v="2438" actId="20577"/>
          <ac:spMkLst>
            <pc:docMk/>
            <pc:sldMk cId="1701639837" sldId="355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9:08:58.403" v="2468" actId="20577"/>
          <ac:spMkLst>
            <pc:docMk/>
            <pc:sldMk cId="1701639837" sldId="355"/>
            <ac:spMk id="5" creationId="{99AD7B86-8849-CD08-DE65-287762E8F0E3}"/>
          </ac:spMkLst>
        </pc:spChg>
        <pc:picChg chg="add mod">
          <ac:chgData name="Lukasz Kutrzuba" userId="362f5cc4-0ca4-4e9d-91a9-91fb4ffaabd5" providerId="ADAL" clId="{657A5F8F-B17B-44BA-8A9E-2DDAB0EE53EE}" dt="2024-12-02T15:16:53.574" v="2299" actId="1076"/>
          <ac:picMkLst>
            <pc:docMk/>
            <pc:sldMk cId="1701639837" sldId="355"/>
            <ac:picMk id="4" creationId="{5D119906-E7E5-49D1-614F-3F45F356D197}"/>
          </ac:picMkLst>
        </pc:picChg>
      </pc:sldChg>
      <pc:sldChg chg="addSp modSp add mod setBg">
        <pc:chgData name="Lukasz Kutrzuba" userId="362f5cc4-0ca4-4e9d-91a9-91fb4ffaabd5" providerId="ADAL" clId="{657A5F8F-B17B-44BA-8A9E-2DDAB0EE53EE}" dt="2024-12-02T15:05:56.486" v="1448" actId="1076"/>
        <pc:sldMkLst>
          <pc:docMk/>
          <pc:sldMk cId="3306776438" sldId="356"/>
        </pc:sldMkLst>
        <pc:spChg chg="mod">
          <ac:chgData name="Lukasz Kutrzuba" userId="362f5cc4-0ca4-4e9d-91a9-91fb4ffaabd5" providerId="ADAL" clId="{657A5F8F-B17B-44BA-8A9E-2DDAB0EE53EE}" dt="2024-12-02T14:56:12.662" v="895" actId="1076"/>
          <ac:spMkLst>
            <pc:docMk/>
            <pc:sldMk cId="3306776438" sldId="356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4:55:07.360" v="778"/>
          <ac:spMkLst>
            <pc:docMk/>
            <pc:sldMk cId="3306776438" sldId="356"/>
            <ac:spMk id="9" creationId="{6933FE45-5DD1-A8AE-DDE1-376A197C9185}"/>
          </ac:spMkLst>
        </pc:spChg>
        <pc:grpChg chg="add mod">
          <ac:chgData name="Lukasz Kutrzuba" userId="362f5cc4-0ca4-4e9d-91a9-91fb4ffaabd5" providerId="ADAL" clId="{657A5F8F-B17B-44BA-8A9E-2DDAB0EE53EE}" dt="2024-12-02T15:05:56.486" v="1448" actId="1076"/>
          <ac:grpSpMkLst>
            <pc:docMk/>
            <pc:sldMk cId="3306776438" sldId="356"/>
            <ac:grpSpMk id="6" creationId="{1445ED44-D202-FD06-5C62-42184608471E}"/>
          </ac:grpSpMkLst>
        </pc:grpChg>
        <pc:picChg chg="add mod">
          <ac:chgData name="Lukasz Kutrzuba" userId="362f5cc4-0ca4-4e9d-91a9-91fb4ffaabd5" providerId="ADAL" clId="{657A5F8F-B17B-44BA-8A9E-2DDAB0EE53EE}" dt="2024-12-02T14:55:55.255" v="886" actId="1076"/>
          <ac:picMkLst>
            <pc:docMk/>
            <pc:sldMk cId="3306776438" sldId="356"/>
            <ac:picMk id="4" creationId="{63176ADC-6817-36B3-3956-57077D8407CA}"/>
          </ac:picMkLst>
        </pc:picChg>
        <pc:picChg chg="add mod">
          <ac:chgData name="Lukasz Kutrzuba" userId="362f5cc4-0ca4-4e9d-91a9-91fb4ffaabd5" providerId="ADAL" clId="{657A5F8F-B17B-44BA-8A9E-2DDAB0EE53EE}" dt="2024-12-02T14:56:16.776" v="899" actId="1076"/>
          <ac:picMkLst>
            <pc:docMk/>
            <pc:sldMk cId="3306776438" sldId="356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4:55:07.360" v="778"/>
          <ac:picMkLst>
            <pc:docMk/>
            <pc:sldMk cId="3306776438" sldId="356"/>
            <ac:picMk id="7" creationId="{AF78BAA8-FD7B-F680-2AB8-8D8CE33C5A28}"/>
          </ac:picMkLst>
        </pc:picChg>
      </pc:sldChg>
      <pc:sldChg chg="addSp delSp modSp add mod setBg">
        <pc:chgData name="Lukasz Kutrzuba" userId="362f5cc4-0ca4-4e9d-91a9-91fb4ffaabd5" providerId="ADAL" clId="{657A5F8F-B17B-44BA-8A9E-2DDAB0EE53EE}" dt="2024-12-02T19:53:44.768" v="2743" actId="1076"/>
        <pc:sldMkLst>
          <pc:docMk/>
          <pc:sldMk cId="1120778260" sldId="357"/>
        </pc:sldMkLst>
        <pc:spChg chg="mod">
          <ac:chgData name="Lukasz Kutrzuba" userId="362f5cc4-0ca4-4e9d-91a9-91fb4ffaabd5" providerId="ADAL" clId="{657A5F8F-B17B-44BA-8A9E-2DDAB0EE53EE}" dt="2024-12-02T19:51:35.607" v="2509" actId="13926"/>
          <ac:spMkLst>
            <pc:docMk/>
            <pc:sldMk cId="1120778260" sldId="357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9:53:37.461" v="2717" actId="14100"/>
          <ac:spMkLst>
            <pc:docMk/>
            <pc:sldMk cId="1120778260" sldId="357"/>
            <ac:spMk id="3" creationId="{7EE1751A-F107-7CD7-194D-68FE1540E1D9}"/>
          </ac:spMkLst>
        </pc:spChg>
        <pc:picChg chg="add del mod">
          <ac:chgData name="Lukasz Kutrzuba" userId="362f5cc4-0ca4-4e9d-91a9-91fb4ffaabd5" providerId="ADAL" clId="{657A5F8F-B17B-44BA-8A9E-2DDAB0EE53EE}" dt="2024-12-02T19:52:05.372" v="2513" actId="478"/>
          <ac:picMkLst>
            <pc:docMk/>
            <pc:sldMk cId="1120778260" sldId="357"/>
            <ac:picMk id="5" creationId="{1E3B2543-96CC-FBC9-2A5E-2E6B2A90D7D7}"/>
          </ac:picMkLst>
        </pc:picChg>
        <pc:picChg chg="add mod">
          <ac:chgData name="Lukasz Kutrzuba" userId="362f5cc4-0ca4-4e9d-91a9-91fb4ffaabd5" providerId="ADAL" clId="{657A5F8F-B17B-44BA-8A9E-2DDAB0EE53EE}" dt="2024-12-02T19:53:44.768" v="2743" actId="1076"/>
          <ac:picMkLst>
            <pc:docMk/>
            <pc:sldMk cId="1120778260" sldId="357"/>
            <ac:picMk id="7" creationId="{2741BEBB-5193-D7B5-0A21-691E2532CF68}"/>
          </ac:picMkLst>
        </pc:picChg>
      </pc:sldChg>
      <pc:sldChg chg="addSp modSp add mod ord">
        <pc:chgData name="Lukasz Kutrzuba" userId="362f5cc4-0ca4-4e9d-91a9-91fb4ffaabd5" providerId="ADAL" clId="{657A5F8F-B17B-44BA-8A9E-2DDAB0EE53EE}" dt="2024-12-02T19:11:08.568" v="2472" actId="13926"/>
        <pc:sldMkLst>
          <pc:docMk/>
          <pc:sldMk cId="3488829294" sldId="358"/>
        </pc:sldMkLst>
        <pc:spChg chg="mod">
          <ac:chgData name="Lukasz Kutrzuba" userId="362f5cc4-0ca4-4e9d-91a9-91fb4ffaabd5" providerId="ADAL" clId="{657A5F8F-B17B-44BA-8A9E-2DDAB0EE53EE}" dt="2024-12-02T19:11:08.568" v="2472" actId="13926"/>
          <ac:spMkLst>
            <pc:docMk/>
            <pc:sldMk cId="3488829294" sldId="358"/>
            <ac:spMk id="2" creationId="{4A17EA34-0533-A06C-665A-3EB7230A703F}"/>
          </ac:spMkLst>
        </pc:spChg>
        <pc:picChg chg="add mod">
          <ac:chgData name="Lukasz Kutrzuba" userId="362f5cc4-0ca4-4e9d-91a9-91fb4ffaabd5" providerId="ADAL" clId="{657A5F8F-B17B-44BA-8A9E-2DDAB0EE53EE}" dt="2024-12-02T14:54:14.858" v="774" actId="1037"/>
          <ac:picMkLst>
            <pc:docMk/>
            <pc:sldMk cId="3488829294" sldId="358"/>
            <ac:picMk id="4" creationId="{2FD75337-4012-73EB-979A-ECA9B237CB8D}"/>
          </ac:picMkLst>
        </pc:picChg>
      </pc:sldChg>
      <pc:sldChg chg="add del">
        <pc:chgData name="Lukasz Kutrzuba" userId="362f5cc4-0ca4-4e9d-91a9-91fb4ffaabd5" providerId="ADAL" clId="{657A5F8F-B17B-44BA-8A9E-2DDAB0EE53EE}" dt="2024-12-02T14:52:30.421" v="679"/>
        <pc:sldMkLst>
          <pc:docMk/>
          <pc:sldMk cId="402593726" sldId="359"/>
        </pc:sldMkLst>
      </pc:sldChg>
      <pc:sldChg chg="addSp delSp modSp add mod setBg">
        <pc:chgData name="Lukasz Kutrzuba" userId="362f5cc4-0ca4-4e9d-91a9-91fb4ffaabd5" providerId="ADAL" clId="{657A5F8F-B17B-44BA-8A9E-2DDAB0EE53EE}" dt="2024-12-02T15:05:39.812" v="1447" actId="20577"/>
        <pc:sldMkLst>
          <pc:docMk/>
          <pc:sldMk cId="2838646738" sldId="359"/>
        </pc:sldMkLst>
        <pc:spChg chg="mod">
          <ac:chgData name="Lukasz Kutrzuba" userId="362f5cc4-0ca4-4e9d-91a9-91fb4ffaabd5" providerId="ADAL" clId="{657A5F8F-B17B-44BA-8A9E-2DDAB0EE53EE}" dt="2024-12-02T15:03:48.510" v="1406" actId="1076"/>
          <ac:spMkLst>
            <pc:docMk/>
            <pc:sldMk cId="2838646738" sldId="359"/>
            <ac:spMk id="2" creationId="{4A17EA34-0533-A06C-665A-3EB7230A703F}"/>
          </ac:spMkLst>
        </pc:spChg>
        <pc:spChg chg="add mod">
          <ac:chgData name="Lukasz Kutrzuba" userId="362f5cc4-0ca4-4e9d-91a9-91fb4ffaabd5" providerId="ADAL" clId="{657A5F8F-B17B-44BA-8A9E-2DDAB0EE53EE}" dt="2024-12-02T15:05:39.812" v="1447" actId="20577"/>
          <ac:spMkLst>
            <pc:docMk/>
            <pc:sldMk cId="2838646738" sldId="359"/>
            <ac:spMk id="11" creationId="{6AE907B5-1010-CC22-7AEF-A89D6F11B5DD}"/>
          </ac:spMkLst>
        </pc:spChg>
        <pc:grpChg chg="del">
          <ac:chgData name="Lukasz Kutrzuba" userId="362f5cc4-0ca4-4e9d-91a9-91fb4ffaabd5" providerId="ADAL" clId="{657A5F8F-B17B-44BA-8A9E-2DDAB0EE53EE}" dt="2024-12-02T14:59:47.388" v="1080" actId="478"/>
          <ac:grpSpMkLst>
            <pc:docMk/>
            <pc:sldMk cId="2838646738" sldId="359"/>
            <ac:grpSpMk id="6" creationId="{1445ED44-D202-FD06-5C62-42184608471E}"/>
          </ac:grpSpMkLst>
        </pc:grp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3" creationId="{9F9CB898-7F72-C367-11B1-68DF3E1C081D}"/>
          </ac:picMkLst>
        </pc:picChg>
        <pc:picChg chg="del">
          <ac:chgData name="Lukasz Kutrzuba" userId="362f5cc4-0ca4-4e9d-91a9-91fb4ffaabd5" providerId="ADAL" clId="{657A5F8F-B17B-44BA-8A9E-2DDAB0EE53EE}" dt="2024-12-02T14:59:52.220" v="1082" actId="478"/>
          <ac:picMkLst>
            <pc:docMk/>
            <pc:sldMk cId="2838646738" sldId="359"/>
            <ac:picMk id="4" creationId="{63176ADC-6817-36B3-3956-57077D8407CA}"/>
          </ac:picMkLst>
        </pc:picChg>
        <pc:picChg chg="del">
          <ac:chgData name="Lukasz Kutrzuba" userId="362f5cc4-0ca4-4e9d-91a9-91fb4ffaabd5" providerId="ADAL" clId="{657A5F8F-B17B-44BA-8A9E-2DDAB0EE53EE}" dt="2024-12-02T14:59:49.617" v="1081" actId="478"/>
          <ac:picMkLst>
            <pc:docMk/>
            <pc:sldMk cId="2838646738" sldId="359"/>
            <ac:picMk id="5" creationId="{4F696390-AF13-DF62-3B82-CF8C98289134}"/>
          </ac:picMkLst>
        </pc:picChg>
        <pc:picChg chg="mod">
          <ac:chgData name="Lukasz Kutrzuba" userId="362f5cc4-0ca4-4e9d-91a9-91fb4ffaabd5" providerId="ADAL" clId="{657A5F8F-B17B-44BA-8A9E-2DDAB0EE53EE}" dt="2024-12-02T15:01:40.136" v="1261" actId="1076"/>
          <ac:picMkLst>
            <pc:docMk/>
            <pc:sldMk cId="2838646738" sldId="359"/>
            <ac:picMk id="8" creationId="{8BA9EF39-53B0-A9B2-3732-CE3F83786CF7}"/>
          </ac:picMkLst>
        </pc:picChg>
        <pc:picChg chg="add del mod">
          <ac:chgData name="Lukasz Kutrzuba" userId="362f5cc4-0ca4-4e9d-91a9-91fb4ffaabd5" providerId="ADAL" clId="{657A5F8F-B17B-44BA-8A9E-2DDAB0EE53EE}" dt="2024-12-02T14:59:47.388" v="1080" actId="478"/>
          <ac:picMkLst>
            <pc:docMk/>
            <pc:sldMk cId="2838646738" sldId="359"/>
            <ac:picMk id="10" creationId="{CD3054C3-2FB7-331E-8C5C-DCAD5642A752}"/>
          </ac:picMkLst>
        </pc:picChg>
        <pc:picChg chg="add mod">
          <ac:chgData name="Lukasz Kutrzuba" userId="362f5cc4-0ca4-4e9d-91a9-91fb4ffaabd5" providerId="ADAL" clId="{657A5F8F-B17B-44BA-8A9E-2DDAB0EE53EE}" dt="2024-12-02T15:03:00.369" v="1373"/>
          <ac:picMkLst>
            <pc:docMk/>
            <pc:sldMk cId="2838646738" sldId="359"/>
            <ac:picMk id="12" creationId="{C36B56AB-840D-C81B-556B-343C8F67ECA6}"/>
          </ac:picMkLst>
        </pc:picChg>
      </pc:sldChg>
      <pc:sldChg chg="modSp add mod setBg">
        <pc:chgData name="Lukasz Kutrzuba" userId="362f5cc4-0ca4-4e9d-91a9-91fb4ffaabd5" providerId="ADAL" clId="{657A5F8F-B17B-44BA-8A9E-2DDAB0EE53EE}" dt="2024-12-02T15:30:43.974" v="2399" actId="113"/>
        <pc:sldMkLst>
          <pc:docMk/>
          <pc:sldMk cId="177870413" sldId="360"/>
        </pc:sldMkLst>
        <pc:spChg chg="mod">
          <ac:chgData name="Lukasz Kutrzuba" userId="362f5cc4-0ca4-4e9d-91a9-91fb4ffaabd5" providerId="ADAL" clId="{657A5F8F-B17B-44BA-8A9E-2DDAB0EE53EE}" dt="2024-12-02T15:12:35.627" v="1964" actId="20577"/>
          <ac:spMkLst>
            <pc:docMk/>
            <pc:sldMk cId="177870413" sldId="360"/>
            <ac:spMk id="2" creationId="{4A17EA34-0533-A06C-665A-3EB7230A703F}"/>
          </ac:spMkLst>
        </pc:spChg>
        <pc:spChg chg="mod">
          <ac:chgData name="Lukasz Kutrzuba" userId="362f5cc4-0ca4-4e9d-91a9-91fb4ffaabd5" providerId="ADAL" clId="{657A5F8F-B17B-44BA-8A9E-2DDAB0EE53EE}" dt="2024-12-02T15:30:43.974" v="2399" actId="113"/>
          <ac:spMkLst>
            <pc:docMk/>
            <pc:sldMk cId="177870413" sldId="360"/>
            <ac:spMk id="5" creationId="{6F4DEAC4-CCB0-9278-0DA2-42187989193F}"/>
          </ac:spMkLst>
        </pc:spChg>
      </pc:sldChg>
      <pc:sldChg chg="add del setBg">
        <pc:chgData name="Lukasz Kutrzuba" userId="362f5cc4-0ca4-4e9d-91a9-91fb4ffaabd5" providerId="ADAL" clId="{657A5F8F-B17B-44BA-8A9E-2DDAB0EE53EE}" dt="2024-12-02T15:11:33.324" v="1929"/>
        <pc:sldMkLst>
          <pc:docMk/>
          <pc:sldMk cId="2958858169" sldId="360"/>
        </pc:sldMkLst>
      </pc:sldChg>
      <pc:sldChg chg="addSp delSp modSp add mod setBg">
        <pc:chgData name="Lukasz Kutrzuba" userId="362f5cc4-0ca4-4e9d-91a9-91fb4ffaabd5" providerId="ADAL" clId="{657A5F8F-B17B-44BA-8A9E-2DDAB0EE53EE}" dt="2024-12-02T20:21:18.207" v="3999" actId="20577"/>
        <pc:sldMkLst>
          <pc:docMk/>
          <pc:sldMk cId="3541904363" sldId="361"/>
        </pc:sldMkLst>
        <pc:spChg chg="mod">
          <ac:chgData name="Lukasz Kutrzuba" userId="362f5cc4-0ca4-4e9d-91a9-91fb4ffaabd5" providerId="ADAL" clId="{657A5F8F-B17B-44BA-8A9E-2DDAB0EE53EE}" dt="2024-12-02T20:16:24.799" v="3613" actId="20577"/>
          <ac:spMkLst>
            <pc:docMk/>
            <pc:sldMk cId="3541904363" sldId="361"/>
            <ac:spMk id="2" creationId="{4A17EA34-0533-A06C-665A-3EB7230A703F}"/>
          </ac:spMkLst>
        </pc:spChg>
        <pc:spChg chg="del mod">
          <ac:chgData name="Lukasz Kutrzuba" userId="362f5cc4-0ca4-4e9d-91a9-91fb4ffaabd5" providerId="ADAL" clId="{657A5F8F-B17B-44BA-8A9E-2DDAB0EE53EE}" dt="2024-12-02T20:16:26.732" v="3615"/>
          <ac:spMkLst>
            <pc:docMk/>
            <pc:sldMk cId="3541904363" sldId="361"/>
            <ac:spMk id="3" creationId="{4BAE4D1E-35D1-8932-AD65-5C1083070DD1}"/>
          </ac:spMkLst>
        </pc:spChg>
        <pc:spChg chg="add mod">
          <ac:chgData name="Lukasz Kutrzuba" userId="362f5cc4-0ca4-4e9d-91a9-91fb4ffaabd5" providerId="ADAL" clId="{657A5F8F-B17B-44BA-8A9E-2DDAB0EE53EE}" dt="2024-12-02T20:21:18.207" v="3999" actId="20577"/>
          <ac:spMkLst>
            <pc:docMk/>
            <pc:sldMk cId="3541904363" sldId="361"/>
            <ac:spMk id="4" creationId="{D3BD2757-2C42-63EB-D4A4-E63A484D1B63}"/>
          </ac:spMkLst>
        </pc:spChg>
      </pc:sldChg>
    </pc:docChg>
  </pc:docChgLst>
  <pc:docChgLst>
    <pc:chgData name="Lukasz Kutrzuba" userId="362f5cc4-0ca4-4e9d-91a9-91fb4ffaabd5" providerId="ADAL" clId="{0E5B5CB5-87E8-409A-ACC9-3BB7FF90A45D}"/>
    <pc:docChg chg="undo custSel addSld modSld sldOrd">
      <pc:chgData name="Lukasz Kutrzuba" userId="362f5cc4-0ca4-4e9d-91a9-91fb4ffaabd5" providerId="ADAL" clId="{0E5B5CB5-87E8-409A-ACC9-3BB7FF90A45D}" dt="2024-12-04T10:16:44.127" v="2222" actId="20577"/>
      <pc:docMkLst>
        <pc:docMk/>
      </pc:docMkLst>
      <pc:sldChg chg="modSp mod">
        <pc:chgData name="Lukasz Kutrzuba" userId="362f5cc4-0ca4-4e9d-91a9-91fb4ffaabd5" providerId="ADAL" clId="{0E5B5CB5-87E8-409A-ACC9-3BB7FF90A45D}" dt="2024-12-04T07:51:42.655" v="1141" actId="20577"/>
        <pc:sldMkLst>
          <pc:docMk/>
          <pc:sldMk cId="212898000" sldId="327"/>
        </pc:sldMkLst>
        <pc:spChg chg="mod">
          <ac:chgData name="Lukasz Kutrzuba" userId="362f5cc4-0ca4-4e9d-91a9-91fb4ffaabd5" providerId="ADAL" clId="{0E5B5CB5-87E8-409A-ACC9-3BB7FF90A45D}" dt="2024-12-04T07:51:42.655" v="1141" actId="20577"/>
          <ac:spMkLst>
            <pc:docMk/>
            <pc:sldMk cId="212898000" sldId="327"/>
            <ac:spMk id="5" creationId="{7415E388-EB91-7059-FD1D-4A9C958B865F}"/>
          </ac:spMkLst>
        </pc:spChg>
      </pc:sldChg>
      <pc:sldChg chg="modSp mod">
        <pc:chgData name="Lukasz Kutrzuba" userId="362f5cc4-0ca4-4e9d-91a9-91fb4ffaabd5" providerId="ADAL" clId="{0E5B5CB5-87E8-409A-ACC9-3BB7FF90A45D}" dt="2024-12-04T09:59:08.200" v="1517" actId="207"/>
        <pc:sldMkLst>
          <pc:docMk/>
          <pc:sldMk cId="2490017361" sldId="351"/>
        </pc:sldMkLst>
        <pc:spChg chg="mod">
          <ac:chgData name="Lukasz Kutrzuba" userId="362f5cc4-0ca4-4e9d-91a9-91fb4ffaabd5" providerId="ADAL" clId="{0E5B5CB5-87E8-409A-ACC9-3BB7FF90A45D}" dt="2024-12-04T09:59:08.200" v="1517" actId="207"/>
          <ac:spMkLst>
            <pc:docMk/>
            <pc:sldMk cId="2490017361" sldId="351"/>
            <ac:spMk id="3" creationId="{7EE1751A-F107-7CD7-194D-68FE1540E1D9}"/>
          </ac:spMkLst>
        </pc:spChg>
      </pc:sldChg>
      <pc:sldChg chg="delSp">
        <pc:chgData name="Lukasz Kutrzuba" userId="362f5cc4-0ca4-4e9d-91a9-91fb4ffaabd5" providerId="ADAL" clId="{0E5B5CB5-87E8-409A-ACC9-3BB7FF90A45D}" dt="2024-12-03T13:40:47.921" v="299" actId="478"/>
        <pc:sldMkLst>
          <pc:docMk/>
          <pc:sldMk cId="629525451" sldId="352"/>
        </pc:sldMkLst>
        <pc:spChg chg="del">
          <ac:chgData name="Lukasz Kutrzuba" userId="362f5cc4-0ca4-4e9d-91a9-91fb4ffaabd5" providerId="ADAL" clId="{0E5B5CB5-87E8-409A-ACC9-3BB7FF90A45D}" dt="2024-12-03T13:40:47.921" v="299" actId="478"/>
          <ac:spMkLst>
            <pc:docMk/>
            <pc:sldMk cId="629525451" sldId="352"/>
            <ac:spMk id="15" creationId="{075392C1-3145-3F43-0ED4-6BEB2AD2843A}"/>
          </ac:spMkLst>
        </pc:spChg>
      </pc:sldChg>
      <pc:sldChg chg="modSp mod">
        <pc:chgData name="Lukasz Kutrzuba" userId="362f5cc4-0ca4-4e9d-91a9-91fb4ffaabd5" providerId="ADAL" clId="{0E5B5CB5-87E8-409A-ACC9-3BB7FF90A45D}" dt="2024-12-04T07:42:59.599" v="926" actId="404"/>
        <pc:sldMkLst>
          <pc:docMk/>
          <pc:sldMk cId="3488829294" sldId="358"/>
        </pc:sldMkLst>
        <pc:spChg chg="mod">
          <ac:chgData name="Lukasz Kutrzuba" userId="362f5cc4-0ca4-4e9d-91a9-91fb4ffaabd5" providerId="ADAL" clId="{0E5B5CB5-87E8-409A-ACC9-3BB7FF90A45D}" dt="2024-12-04T07:42:59.599" v="926" actId="404"/>
          <ac:spMkLst>
            <pc:docMk/>
            <pc:sldMk cId="3488829294" sldId="358"/>
            <ac:spMk id="2" creationId="{4A17EA34-0533-A06C-665A-3EB7230A703F}"/>
          </ac:spMkLst>
        </pc:spChg>
      </pc:sldChg>
      <pc:sldChg chg="addSp delSp modSp add mod">
        <pc:chgData name="Lukasz Kutrzuba" userId="362f5cc4-0ca4-4e9d-91a9-91fb4ffaabd5" providerId="ADAL" clId="{0E5B5CB5-87E8-409A-ACC9-3BB7FF90A45D}" dt="2024-12-03T13:46:55.462" v="501" actId="20577"/>
        <pc:sldMkLst>
          <pc:docMk/>
          <pc:sldMk cId="536027122" sldId="362"/>
        </pc:sldMkLst>
        <pc:spChg chg="mod">
          <ac:chgData name="Lukasz Kutrzuba" userId="362f5cc4-0ca4-4e9d-91a9-91fb4ffaabd5" providerId="ADAL" clId="{0E5B5CB5-87E8-409A-ACC9-3BB7FF90A45D}" dt="2024-12-03T13:37:21.537" v="10" actId="20577"/>
          <ac:spMkLst>
            <pc:docMk/>
            <pc:sldMk cId="536027122" sldId="362"/>
            <ac:spMk id="2" creationId="{4A17EA34-0533-A06C-665A-3EB7230A703F}"/>
          </ac:spMkLst>
        </pc:spChg>
        <pc:spChg chg="del">
          <ac:chgData name="Lukasz Kutrzuba" userId="362f5cc4-0ca4-4e9d-91a9-91fb4ffaabd5" providerId="ADAL" clId="{0E5B5CB5-87E8-409A-ACC9-3BB7FF90A45D}" dt="2024-12-03T13:37:12.043" v="7" actId="478"/>
          <ac:spMkLst>
            <pc:docMk/>
            <pc:sldMk cId="536027122" sldId="362"/>
            <ac:spMk id="3" creationId="{7415E388-EB91-7059-FD1D-4A9C958B865F}"/>
          </ac:spMkLst>
        </pc:spChg>
        <pc:spChg chg="add del mod">
          <ac:chgData name="Lukasz Kutrzuba" userId="362f5cc4-0ca4-4e9d-91a9-91fb4ffaabd5" providerId="ADAL" clId="{0E5B5CB5-87E8-409A-ACC9-3BB7FF90A45D}" dt="2024-12-03T13:37:14.837" v="8" actId="478"/>
          <ac:spMkLst>
            <pc:docMk/>
            <pc:sldMk cId="536027122" sldId="362"/>
            <ac:spMk id="9" creationId="{EDD9FD39-412E-E633-DCA4-2C627FE76B07}"/>
          </ac:spMkLst>
        </pc:spChg>
        <pc:spChg chg="add mod">
          <ac:chgData name="Lukasz Kutrzuba" userId="362f5cc4-0ca4-4e9d-91a9-91fb4ffaabd5" providerId="ADAL" clId="{0E5B5CB5-87E8-409A-ACC9-3BB7FF90A45D}" dt="2024-12-03T13:46:55.462" v="501" actId="20577"/>
          <ac:spMkLst>
            <pc:docMk/>
            <pc:sldMk cId="536027122" sldId="362"/>
            <ac:spMk id="12" creationId="{D18B0562-E72B-6B52-6356-7BC630EC6CD5}"/>
          </ac:spMkLst>
        </pc:spChg>
        <pc:picChg chg="add del mod">
          <ac:chgData name="Lukasz Kutrzuba" userId="362f5cc4-0ca4-4e9d-91a9-91fb4ffaabd5" providerId="ADAL" clId="{0E5B5CB5-87E8-409A-ACC9-3BB7FF90A45D}" dt="2024-12-03T13:38:24.832" v="116" actId="478"/>
          <ac:picMkLst>
            <pc:docMk/>
            <pc:sldMk cId="536027122" sldId="362"/>
            <ac:picMk id="6" creationId="{EFB39127-5297-3C22-883D-6F1749CEF3DD}"/>
          </ac:picMkLst>
        </pc:picChg>
        <pc:picChg chg="del">
          <ac:chgData name="Lukasz Kutrzuba" userId="362f5cc4-0ca4-4e9d-91a9-91fb4ffaabd5" providerId="ADAL" clId="{0E5B5CB5-87E8-409A-ACC9-3BB7FF90A45D}" dt="2024-12-03T13:36:57.576" v="2" actId="478"/>
          <ac:picMkLst>
            <pc:docMk/>
            <pc:sldMk cId="536027122" sldId="362"/>
            <ac:picMk id="8" creationId="{97DD0526-6280-B33F-2D50-D68E5DF79148}"/>
          </ac:picMkLst>
        </pc:picChg>
        <pc:picChg chg="add mod">
          <ac:chgData name="Lukasz Kutrzuba" userId="362f5cc4-0ca4-4e9d-91a9-91fb4ffaabd5" providerId="ADAL" clId="{0E5B5CB5-87E8-409A-ACC9-3BB7FF90A45D}" dt="2024-12-03T13:38:33.207" v="129" actId="1038"/>
          <ac:picMkLst>
            <pc:docMk/>
            <pc:sldMk cId="536027122" sldId="362"/>
            <ac:picMk id="11" creationId="{968F95C9-D485-DDAA-CC33-95C4F0B2CC19}"/>
          </ac:picMkLst>
        </pc:picChg>
      </pc:sldChg>
      <pc:sldChg chg="addSp delSp modSp add mod ord setBg">
        <pc:chgData name="Lukasz Kutrzuba" userId="362f5cc4-0ca4-4e9d-91a9-91fb4ffaabd5" providerId="ADAL" clId="{0E5B5CB5-87E8-409A-ACC9-3BB7FF90A45D}" dt="2024-12-04T09:56:19.950" v="1277"/>
        <pc:sldMkLst>
          <pc:docMk/>
          <pc:sldMk cId="2150513605" sldId="363"/>
        </pc:sldMkLst>
        <pc:spChg chg="mod">
          <ac:chgData name="Lukasz Kutrzuba" userId="362f5cc4-0ca4-4e9d-91a9-91fb4ffaabd5" providerId="ADAL" clId="{0E5B5CB5-87E8-409A-ACC9-3BB7FF90A45D}" dt="2024-12-04T07:39:13.357" v="514" actId="20577"/>
          <ac:spMkLst>
            <pc:docMk/>
            <pc:sldMk cId="2150513605" sldId="363"/>
            <ac:spMk id="2" creationId="{4A17EA34-0533-A06C-665A-3EB7230A703F}"/>
          </ac:spMkLst>
        </pc:spChg>
        <pc:spChg chg="mod">
          <ac:chgData name="Lukasz Kutrzuba" userId="362f5cc4-0ca4-4e9d-91a9-91fb4ffaabd5" providerId="ADAL" clId="{0E5B5CB5-87E8-409A-ACC9-3BB7FF90A45D}" dt="2024-12-04T07:42:28.969" v="889" actId="207"/>
          <ac:spMkLst>
            <pc:docMk/>
            <pc:sldMk cId="2150513605" sldId="363"/>
            <ac:spMk id="3" creationId="{7EE1751A-F107-7CD7-194D-68FE1540E1D9}"/>
          </ac:spMkLst>
        </pc:spChg>
        <pc:picChg chg="add mod">
          <ac:chgData name="Lukasz Kutrzuba" userId="362f5cc4-0ca4-4e9d-91a9-91fb4ffaabd5" providerId="ADAL" clId="{0E5B5CB5-87E8-409A-ACC9-3BB7FF90A45D}" dt="2024-12-04T07:42:15.515" v="888" actId="1036"/>
          <ac:picMkLst>
            <pc:docMk/>
            <pc:sldMk cId="2150513605" sldId="363"/>
            <ac:picMk id="4" creationId="{82BF3B65-AF4B-CD49-BD42-5B13E2CEE58F}"/>
          </ac:picMkLst>
        </pc:picChg>
        <pc:picChg chg="del">
          <ac:chgData name="Lukasz Kutrzuba" userId="362f5cc4-0ca4-4e9d-91a9-91fb4ffaabd5" providerId="ADAL" clId="{0E5B5CB5-87E8-409A-ACC9-3BB7FF90A45D}" dt="2024-12-04T07:39:54.045" v="609" actId="478"/>
          <ac:picMkLst>
            <pc:docMk/>
            <pc:sldMk cId="2150513605" sldId="363"/>
            <ac:picMk id="5" creationId="{DAFF3AE9-5B4C-908A-A772-6DBF45121AD7}"/>
          </ac:picMkLst>
        </pc:picChg>
      </pc:sldChg>
      <pc:sldChg chg="modSp add mod setBg">
        <pc:chgData name="Lukasz Kutrzuba" userId="362f5cc4-0ca4-4e9d-91a9-91fb4ffaabd5" providerId="ADAL" clId="{0E5B5CB5-87E8-409A-ACC9-3BB7FF90A45D}" dt="2024-12-04T07:44:57.216" v="1094" actId="20577"/>
        <pc:sldMkLst>
          <pc:docMk/>
          <pc:sldMk cId="3789101872" sldId="364"/>
        </pc:sldMkLst>
        <pc:spChg chg="mod">
          <ac:chgData name="Lukasz Kutrzuba" userId="362f5cc4-0ca4-4e9d-91a9-91fb4ffaabd5" providerId="ADAL" clId="{0E5B5CB5-87E8-409A-ACC9-3BB7FF90A45D}" dt="2024-12-04T07:43:17.787" v="944" actId="20577"/>
          <ac:spMkLst>
            <pc:docMk/>
            <pc:sldMk cId="3789101872" sldId="364"/>
            <ac:spMk id="2" creationId="{4A17EA34-0533-A06C-665A-3EB7230A703F}"/>
          </ac:spMkLst>
        </pc:spChg>
        <pc:spChg chg="mod">
          <ac:chgData name="Lukasz Kutrzuba" userId="362f5cc4-0ca4-4e9d-91a9-91fb4ffaabd5" providerId="ADAL" clId="{0E5B5CB5-87E8-409A-ACC9-3BB7FF90A45D}" dt="2024-12-04T07:44:57.216" v="1094" actId="20577"/>
          <ac:spMkLst>
            <pc:docMk/>
            <pc:sldMk cId="3789101872" sldId="364"/>
            <ac:spMk id="5" creationId="{99AD7B86-8849-CD08-DE65-287762E8F0E3}"/>
          </ac:spMkLst>
        </pc:spChg>
        <pc:picChg chg="mod">
          <ac:chgData name="Lukasz Kutrzuba" userId="362f5cc4-0ca4-4e9d-91a9-91fb4ffaabd5" providerId="ADAL" clId="{0E5B5CB5-87E8-409A-ACC9-3BB7FF90A45D}" dt="2024-12-04T07:44:19.646" v="1086" actId="1037"/>
          <ac:picMkLst>
            <pc:docMk/>
            <pc:sldMk cId="3789101872" sldId="364"/>
            <ac:picMk id="4" creationId="{5D119906-E7E5-49D1-614F-3F45F356D197}"/>
          </ac:picMkLst>
        </pc:picChg>
      </pc:sldChg>
      <pc:sldChg chg="modSp add mod setBg">
        <pc:chgData name="Lukasz Kutrzuba" userId="362f5cc4-0ca4-4e9d-91a9-91fb4ffaabd5" providerId="ADAL" clId="{0E5B5CB5-87E8-409A-ACC9-3BB7FF90A45D}" dt="2024-12-04T09:56:16.898" v="1275" actId="14100"/>
        <pc:sldMkLst>
          <pc:docMk/>
          <pc:sldMk cId="159704413" sldId="365"/>
        </pc:sldMkLst>
        <pc:spChg chg="mod">
          <ac:chgData name="Lukasz Kutrzuba" userId="362f5cc4-0ca4-4e9d-91a9-91fb4ffaabd5" providerId="ADAL" clId="{0E5B5CB5-87E8-409A-ACC9-3BB7FF90A45D}" dt="2024-12-04T09:55:25.644" v="1147" actId="20577"/>
          <ac:spMkLst>
            <pc:docMk/>
            <pc:sldMk cId="159704413" sldId="365"/>
            <ac:spMk id="2" creationId="{4A17EA34-0533-A06C-665A-3EB7230A703F}"/>
          </ac:spMkLst>
        </pc:spChg>
        <pc:spChg chg="mod">
          <ac:chgData name="Lukasz Kutrzuba" userId="362f5cc4-0ca4-4e9d-91a9-91fb4ffaabd5" providerId="ADAL" clId="{0E5B5CB5-87E8-409A-ACC9-3BB7FF90A45D}" dt="2024-12-04T09:56:16.898" v="1275" actId="14100"/>
          <ac:spMkLst>
            <pc:docMk/>
            <pc:sldMk cId="159704413" sldId="365"/>
            <ac:spMk id="5" creationId="{99AD7B86-8849-CD08-DE65-287762E8F0E3}"/>
          </ac:spMkLst>
        </pc:spChg>
        <pc:picChg chg="mod">
          <ac:chgData name="Lukasz Kutrzuba" userId="362f5cc4-0ca4-4e9d-91a9-91fb4ffaabd5" providerId="ADAL" clId="{0E5B5CB5-87E8-409A-ACC9-3BB7FF90A45D}" dt="2024-12-04T09:56:09.830" v="1273" actId="14100"/>
          <ac:picMkLst>
            <pc:docMk/>
            <pc:sldMk cId="159704413" sldId="365"/>
            <ac:picMk id="4" creationId="{5D119906-E7E5-49D1-614F-3F45F356D197}"/>
          </ac:picMkLst>
        </pc:picChg>
      </pc:sldChg>
      <pc:sldChg chg="delSp modSp add mod">
        <pc:chgData name="Lukasz Kutrzuba" userId="362f5cc4-0ca4-4e9d-91a9-91fb4ffaabd5" providerId="ADAL" clId="{0E5B5CB5-87E8-409A-ACC9-3BB7FF90A45D}" dt="2024-12-04T09:58:51.003" v="1514" actId="20577"/>
        <pc:sldMkLst>
          <pc:docMk/>
          <pc:sldMk cId="38331042" sldId="366"/>
        </pc:sldMkLst>
        <pc:spChg chg="mod">
          <ac:chgData name="Lukasz Kutrzuba" userId="362f5cc4-0ca4-4e9d-91a9-91fb4ffaabd5" providerId="ADAL" clId="{0E5B5CB5-87E8-409A-ACC9-3BB7FF90A45D}" dt="2024-12-04T09:58:51.003" v="1514" actId="20577"/>
          <ac:spMkLst>
            <pc:docMk/>
            <pc:sldMk cId="38331042" sldId="366"/>
            <ac:spMk id="2" creationId="{4A17EA34-0533-A06C-665A-3EB7230A703F}"/>
          </ac:spMkLst>
        </pc:spChg>
        <pc:spChg chg="mod">
          <ac:chgData name="Lukasz Kutrzuba" userId="362f5cc4-0ca4-4e9d-91a9-91fb4ffaabd5" providerId="ADAL" clId="{0E5B5CB5-87E8-409A-ACC9-3BB7FF90A45D}" dt="2024-12-04T09:58:36.536" v="1484" actId="20577"/>
          <ac:spMkLst>
            <pc:docMk/>
            <pc:sldMk cId="38331042" sldId="366"/>
            <ac:spMk id="5" creationId="{99AD7B86-8849-CD08-DE65-287762E8F0E3}"/>
          </ac:spMkLst>
        </pc:spChg>
        <pc:picChg chg="del">
          <ac:chgData name="Lukasz Kutrzuba" userId="362f5cc4-0ca4-4e9d-91a9-91fb4ffaabd5" providerId="ADAL" clId="{0E5B5CB5-87E8-409A-ACC9-3BB7FF90A45D}" dt="2024-12-04T09:56:43.725" v="1341" actId="21"/>
          <ac:picMkLst>
            <pc:docMk/>
            <pc:sldMk cId="38331042" sldId="366"/>
            <ac:picMk id="4" creationId="{5D119906-E7E5-49D1-614F-3F45F356D197}"/>
          </ac:picMkLst>
        </pc:picChg>
      </pc:sldChg>
      <pc:sldChg chg="addSp delSp modSp add mod setBg">
        <pc:chgData name="Lukasz Kutrzuba" userId="362f5cc4-0ca4-4e9d-91a9-91fb4ffaabd5" providerId="ADAL" clId="{0E5B5CB5-87E8-409A-ACC9-3BB7FF90A45D}" dt="2024-12-04T10:16:44.127" v="2222" actId="20577"/>
        <pc:sldMkLst>
          <pc:docMk/>
          <pc:sldMk cId="4198167126" sldId="367"/>
        </pc:sldMkLst>
        <pc:spChg chg="mod">
          <ac:chgData name="Lukasz Kutrzuba" userId="362f5cc4-0ca4-4e9d-91a9-91fb4ffaabd5" providerId="ADAL" clId="{0E5B5CB5-87E8-409A-ACC9-3BB7FF90A45D}" dt="2024-12-04T10:16:41.519" v="2221" actId="20577"/>
          <ac:spMkLst>
            <pc:docMk/>
            <pc:sldMk cId="4198167126" sldId="367"/>
            <ac:spMk id="2" creationId="{4A17EA34-0533-A06C-665A-3EB7230A703F}"/>
          </ac:spMkLst>
        </pc:spChg>
        <pc:spChg chg="del mod">
          <ac:chgData name="Lukasz Kutrzuba" userId="362f5cc4-0ca4-4e9d-91a9-91fb4ffaabd5" providerId="ADAL" clId="{0E5B5CB5-87E8-409A-ACC9-3BB7FF90A45D}" dt="2024-12-04T10:01:10.035" v="1557"/>
          <ac:spMkLst>
            <pc:docMk/>
            <pc:sldMk cId="4198167126" sldId="367"/>
            <ac:spMk id="3" creationId="{7EE1751A-F107-7CD7-194D-68FE1540E1D9}"/>
          </ac:spMkLst>
        </pc:spChg>
        <pc:spChg chg="add del mod">
          <ac:chgData name="Lukasz Kutrzuba" userId="362f5cc4-0ca4-4e9d-91a9-91fb4ffaabd5" providerId="ADAL" clId="{0E5B5CB5-87E8-409A-ACC9-3BB7FF90A45D}" dt="2024-12-04T10:05:00.754" v="1560"/>
          <ac:spMkLst>
            <pc:docMk/>
            <pc:sldMk cId="4198167126" sldId="367"/>
            <ac:spMk id="4" creationId="{269494C7-983E-C15A-45BB-412F56EF6370}"/>
          </ac:spMkLst>
        </pc:spChg>
        <pc:spChg chg="add mod">
          <ac:chgData name="Lukasz Kutrzuba" userId="362f5cc4-0ca4-4e9d-91a9-91fb4ffaabd5" providerId="ADAL" clId="{0E5B5CB5-87E8-409A-ACC9-3BB7FF90A45D}" dt="2024-12-04T10:16:44.127" v="2222" actId="20577"/>
          <ac:spMkLst>
            <pc:docMk/>
            <pc:sldMk cId="4198167126" sldId="367"/>
            <ac:spMk id="6" creationId="{8BE2AC05-6E13-C3A5-1AE7-648CFC302032}"/>
          </ac:spMkLst>
        </pc:spChg>
        <pc:picChg chg="del">
          <ac:chgData name="Lukasz Kutrzuba" userId="362f5cc4-0ca4-4e9d-91a9-91fb4ffaabd5" providerId="ADAL" clId="{0E5B5CB5-87E8-409A-ACC9-3BB7FF90A45D}" dt="2024-12-04T10:01:10.033" v="1555" actId="478"/>
          <ac:picMkLst>
            <pc:docMk/>
            <pc:sldMk cId="4198167126" sldId="367"/>
            <ac:picMk id="5" creationId="{DAFF3AE9-5B4C-908A-A772-6DBF45121AD7}"/>
          </ac:picMkLst>
        </pc:picChg>
      </pc:sldChg>
      <pc:sldChg chg="addSp modSp new mod">
        <pc:chgData name="Lukasz Kutrzuba" userId="362f5cc4-0ca4-4e9d-91a9-91fb4ffaabd5" providerId="ADAL" clId="{0E5B5CB5-87E8-409A-ACC9-3BB7FF90A45D}" dt="2024-12-04T10:08:07.701" v="1845" actId="20577"/>
        <pc:sldMkLst>
          <pc:docMk/>
          <pc:sldMk cId="354540792" sldId="368"/>
        </pc:sldMkLst>
        <pc:spChg chg="mod">
          <ac:chgData name="Lukasz Kutrzuba" userId="362f5cc4-0ca4-4e9d-91a9-91fb4ffaabd5" providerId="ADAL" clId="{0E5B5CB5-87E8-409A-ACC9-3BB7FF90A45D}" dt="2024-12-04T10:07:29.977" v="1783" actId="14100"/>
          <ac:spMkLst>
            <pc:docMk/>
            <pc:sldMk cId="354540792" sldId="368"/>
            <ac:spMk id="2" creationId="{E8B0B49A-9CBC-F2F3-E7FE-FFB22BC2E62D}"/>
          </ac:spMkLst>
        </pc:spChg>
        <pc:spChg chg="mod">
          <ac:chgData name="Lukasz Kutrzuba" userId="362f5cc4-0ca4-4e9d-91a9-91fb4ffaabd5" providerId="ADAL" clId="{0E5B5CB5-87E8-409A-ACC9-3BB7FF90A45D}" dt="2024-12-04T10:08:07.701" v="1845" actId="20577"/>
          <ac:spMkLst>
            <pc:docMk/>
            <pc:sldMk cId="354540792" sldId="368"/>
            <ac:spMk id="3" creationId="{12027C9F-D405-6407-AB5D-63CDBAE17902}"/>
          </ac:spMkLst>
        </pc:spChg>
        <pc:picChg chg="add mod">
          <ac:chgData name="Lukasz Kutrzuba" userId="362f5cc4-0ca4-4e9d-91a9-91fb4ffaabd5" providerId="ADAL" clId="{0E5B5CB5-87E8-409A-ACC9-3BB7FF90A45D}" dt="2024-12-04T10:07:40.609" v="1810" actId="1036"/>
          <ac:picMkLst>
            <pc:docMk/>
            <pc:sldMk cId="354540792" sldId="368"/>
            <ac:picMk id="5" creationId="{34E0B6BE-2923-BCC8-B530-D3B5E9B5EC58}"/>
          </ac:picMkLst>
        </pc:picChg>
      </pc:sldChg>
    </pc:docChg>
  </pc:docChgLst>
</pc:chgInfo>
</file>

<file path=ppt/comments/modernComment_128_3FAFF2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E781272-9AC7-4A0B-AB0D-F2D66AB04947}" authorId="{49BE53EA-E564-ADBF-4F57-36DEE515067B}" created="2024-10-21T13:12:42.136">
    <pc:sldMkLst xmlns:pc="http://schemas.microsoft.com/office/powerpoint/2013/main/command">
      <pc:docMk/>
      <pc:sldMk cId="66780975" sldId="296"/>
    </pc:sldMkLst>
    <p188:txBody>
      <a:bodyPr/>
      <a:lstStyle/>
      <a:p>
        <a:r>
          <a:rPr lang="pl-PL"/>
          <a:t>Może lepiej jakiś kod prosty napisac w intellij I pokazać jak sonar podświetla sugestie z rozwiązaniem/ulepszeniem?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C90BF1-1754-4EAA-9DEC-DFF9713C85A8}" type="datetimeFigureOut">
              <a:rPr lang="pl-PL" smtClean="0"/>
              <a:t>04.12.2024</a:t>
            </a:fld>
            <a:endParaRPr lang="pl-P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l-P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D70119-369E-4148-A7E0-FB59DD66D947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463988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86825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97894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Metoda</a:t>
            </a:r>
            <a:r>
              <a:rPr lang="en-US"/>
              <a:t> f z </a:t>
            </a:r>
            <a:r>
              <a:rPr lang="en-US" err="1"/>
              <a:t>klasy</a:t>
            </a:r>
            <a:r>
              <a:rPr lang="en-US"/>
              <a:t> C </a:t>
            </a:r>
            <a:r>
              <a:rPr lang="en-US" err="1"/>
              <a:t>powinna</a:t>
            </a:r>
            <a:r>
              <a:rPr lang="en-US"/>
              <a:t> </a:t>
            </a:r>
            <a:r>
              <a:rPr lang="en-US" err="1"/>
              <a:t>wywoływać</a:t>
            </a:r>
            <a:r>
              <a:rPr lang="en-US"/>
              <a:t> </a:t>
            </a:r>
            <a:r>
              <a:rPr lang="en-US" err="1"/>
              <a:t>tylko</a:t>
            </a:r>
            <a:r>
              <a:rPr lang="en-US"/>
              <a:t> </a:t>
            </a:r>
            <a:r>
              <a:rPr lang="en-US" err="1"/>
              <a:t>metody</a:t>
            </a:r>
            <a:r>
              <a:rPr lang="en-US"/>
              <a:t> z : </a:t>
            </a:r>
          </a:p>
          <a:p>
            <a:pPr marL="171450" indent="-171450">
              <a:buFontTx/>
              <a:buChar char="-"/>
            </a:pPr>
            <a:r>
              <a:rPr lang="en-US" err="1"/>
              <a:t>Klasy</a:t>
            </a:r>
            <a:r>
              <a:rPr lang="en-US"/>
              <a:t> C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utworzonego</a:t>
            </a:r>
            <a:r>
              <a:rPr lang="en-US"/>
              <a:t> </a:t>
            </a:r>
            <a:r>
              <a:rPr lang="en-US" err="1"/>
              <a:t>przez</a:t>
            </a:r>
            <a:r>
              <a:rPr lang="en-US"/>
              <a:t> </a:t>
            </a:r>
            <a:r>
              <a:rPr lang="en-US" err="1"/>
              <a:t>funkcję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przekazanego</a:t>
            </a:r>
            <a:r>
              <a:rPr lang="en-US"/>
              <a:t> do </a:t>
            </a:r>
            <a:r>
              <a:rPr lang="en-US" err="1"/>
              <a:t>funkcji</a:t>
            </a:r>
            <a:r>
              <a:rPr lang="en-US"/>
              <a:t> f</a:t>
            </a:r>
          </a:p>
          <a:p>
            <a:pPr marL="171450" indent="-171450">
              <a:buFontTx/>
              <a:buChar char="-"/>
            </a:pPr>
            <a:r>
              <a:rPr lang="en-US" err="1"/>
              <a:t>Obiektu</a:t>
            </a:r>
            <a:r>
              <a:rPr lang="en-US"/>
              <a:t> </a:t>
            </a:r>
            <a:r>
              <a:rPr lang="en-US" err="1"/>
              <a:t>umieszczonego</a:t>
            </a:r>
            <a:r>
              <a:rPr lang="en-US"/>
              <a:t> w </a:t>
            </a:r>
            <a:r>
              <a:rPr lang="en-US" err="1"/>
              <a:t>zmiennej</a:t>
            </a:r>
            <a:r>
              <a:rPr lang="en-US"/>
              <a:t> </a:t>
            </a:r>
            <a:r>
              <a:rPr lang="en-US" err="1"/>
              <a:t>instancyjnej</a:t>
            </a:r>
            <a:r>
              <a:rPr lang="en-US"/>
              <a:t> </a:t>
            </a:r>
            <a:r>
              <a:rPr lang="en-US" err="1"/>
              <a:t>klasy</a:t>
            </a:r>
            <a:r>
              <a:rPr lang="en-US"/>
              <a:t> C</a:t>
            </a:r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0586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327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D70119-369E-4148-A7E0-FB59DD66D947}" type="slidenum">
              <a:rPr lang="pl-PL" smtClean="0"/>
              <a:t>50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512529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1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610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7B513-83A8-2BD0-8F88-4A7C9E8A5C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EE9E45-35AF-9BE1-80A8-8B1746C71F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D37CB6-932B-8161-4F6C-0E034C944D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A767-4B17-797C-4FE4-5DF7540F96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152C4C-6185-7A03-F5B2-BE1A8B959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335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8F926-F5D2-7B57-19FD-FEF2ED9C7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C54AC7F-DBFC-8F38-C40D-7F6E59674D7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4D57C-E172-AD8A-57C1-EDCC96BCB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62D21-2942-32A9-C0DF-C619B2105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9748C0-A12C-E34B-84E7-4376343D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698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2DD57-EF2C-96E0-8B10-4F5C40F866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0258DC-C649-D94E-3662-8C60F403C8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898BBC-FD2B-B057-3188-29DFB7645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64F802-7BE5-2297-6EFF-C901CB0A4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18D125-3DB5-6D29-2719-76E40A79D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440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GB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03FD5EF-20DB-46AB-B412-DF9112353719}"/>
              </a:ext>
            </a:extLst>
          </p:cNvPr>
          <p:cNvSpPr txBox="1"/>
          <p:nvPr userDrawn="1"/>
        </p:nvSpPr>
        <p:spPr>
          <a:xfrm>
            <a:off x="396000" y="6524625"/>
            <a:ext cx="65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800" b="0" i="0" u="none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56116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9587C-A2AF-0655-6FAF-13CB558F32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14DB7-F08F-696E-414D-770032F192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8210E3-A5DE-7CF9-E225-228D8819FF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A28AB-EE85-C65B-FE5A-E75B93D81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39B1A-E352-EA52-8AEE-8DDE57EA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085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9CE34-A3EE-55B0-D5D4-180728547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EEE406-B801-E803-202D-BCB06500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EDDDD0-B12E-CE90-7C86-71388A6D3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0B9ACF-62E6-4DF7-0793-3DE578603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86F431-A9EB-4C1D-9B42-D85D66A4A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317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1DCA-8C58-939F-1EEB-496FF5890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6047E4-315D-F28C-10D4-F625D7E4B7F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77E25-9414-A60A-15AD-C41188B91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8C2F09-73BB-C06F-6979-0743D0E11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2E8ECC-B3CB-70CA-9279-F7D3FC4C79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C0DCC5-8DB4-46E3-63B1-774FF3A0F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467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F64363-04DD-DF4F-131F-D53399F16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A9E396-12DD-61A9-75A5-E9E64BEB6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FF575B-C4DB-6056-C9C0-0442C290F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9ABE31-458E-B952-0EFF-C077FAA08F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788DBC-5D31-E43E-51B1-79EFB773BB4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B9AC27-66D9-D34A-124A-E7653C1E2E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B1464AA-1925-66AB-711C-E730277C5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8FFCA4-C4F7-0038-E0EA-0CD03600C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205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CFB09-B791-69B4-6319-91E75D7E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64B5DB6-5536-E37D-2912-6B4D95839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6EE30-B09A-902C-7F3C-9C8CBD106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86AEEA-9312-BCA5-0F46-43B4D69A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588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55D59D1-239A-8215-238A-AFD928872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C20FDD0-91CD-740C-8636-DD1248F45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32B4B-307B-31F7-2D3A-3DA211900C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92232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B89A2-9AED-B3AD-6CC3-4CCA5278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B676-98EA-4DD0-FD29-5F2226407C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28FC70-08B2-0FEE-CE6B-15A685EF00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B80AD-3CA9-DD2F-20AC-F3890AAB11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F77A4B-1D29-E215-49CD-312A5B78DD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C22DFE-5347-4784-3AB5-C001A9485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12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FB794-746E-4326-BCAD-6DFF87F0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B5168EE-5F69-2680-9A45-5C67A4BEB7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AA708F-5982-DCC7-3214-3DE79ED35E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95FE0-B56F-02C9-6EF5-F4EFB9AAC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2032E6-D556-5576-71C0-D29D2B760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DE5985-9A89-4714-BCFC-9B2BB380CD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398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66304B-B7CE-D246-5C2F-84969B74E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1B2B29-370E-2722-1607-BBE7066103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29FC03-6AAC-099E-EA0D-5E9F131A55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44602-E015-4A79-8D94-8884A12C2B0E}" type="datetimeFigureOut">
              <a:rPr lang="en-US" smtClean="0"/>
              <a:t>12/4/2024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520C26-B8B8-7A5E-4AD1-DFE574C27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075C42-183C-8D84-8FDD-B5778997AE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BB746-D9A8-494F-879E-6E2AB655EE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093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4.emf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emf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4" Type="http://schemas.openxmlformats.org/officeDocument/2006/relationships/image" Target="../media/image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sv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emf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ukaszkutrz/my_first_app_in_springboot/tree/main/IT_FOR_SHE_2024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microsoft.com/office/2018/10/relationships/comments" Target="../comments/modernComment_128_3FAFF2F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4" Type="http://schemas.openxmlformats.org/officeDocument/2006/relationships/image" Target="../media/image4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rawpixel.com/create/design/01JA8088H59137CH2AZT6GT43C?path=12" TargetMode="External"/><Relationship Id="rId13" Type="http://schemas.openxmlformats.org/officeDocument/2006/relationships/hyperlink" Target="https://creazilla.com/media/clipart/3155093/fire" TargetMode="External"/><Relationship Id="rId18" Type="http://schemas.openxmlformats.org/officeDocument/2006/relationships/image" Target="../media/image10.emf"/><Relationship Id="rId3" Type="http://schemas.openxmlformats.org/officeDocument/2006/relationships/hyperlink" Target="https://www.needpix.com/photo/30292/question-mark-circle-blue-button-symbol-sign-ask-faq" TargetMode="External"/><Relationship Id="rId7" Type="http://schemas.openxmlformats.org/officeDocument/2006/relationships/hyperlink" Target="https://creazilla.com/media/clipart/25438/librarian" TargetMode="External"/><Relationship Id="rId12" Type="http://schemas.openxmlformats.org/officeDocument/2006/relationships/hyperlink" Target="https://emojis.sh/emoji/potatoes-are-dressed-in-down-jackets-PSVwKwWz9A" TargetMode="External"/><Relationship Id="rId17" Type="http://schemas.openxmlformats.org/officeDocument/2006/relationships/hyperlink" Target="https://upload.wikimedia.org/wikipedia/commons/thumb/a/a2/Demeter_Altemps_Inv8546.jpg/800px-Demeter_Altemps_Inv8546.jpg" TargetMode="External"/><Relationship Id="rId2" Type="http://schemas.openxmlformats.org/officeDocument/2006/relationships/hyperlink" Target="https://ostry-sklep.pl/victorinox-swisschamp-16795-57?cd=21393870174&amp;ad=&amp;kd=&amp;gad_source=1&amp;gclid=Cj0KCQjwgrO4BhC2ARIsAKQ7zUmuuKfwZJiZyAUX1z-OmuepSUWFo53bCWP6TUfrMXD4LGjZa0rk6M4aAo63EALw_wcB" TargetMode="External"/><Relationship Id="rId16" Type="http://schemas.openxmlformats.org/officeDocument/2006/relationships/hyperlink" Target="https://media.licdn.com/dms/image/v2/D5612AQE_CW8knS38zw/article-cover_image-shrink_720_1280/article-cover_image-shrink_720_1280/0/1679406399966?e=2147483647&amp;v=beta&amp;t=M0h0tSE0zXvSbbT0qSzMcehYc7JPAcq8X1Yxg1N0mQ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zilla.com/media/clipart/27466/librarian" TargetMode="External"/><Relationship Id="rId11" Type="http://schemas.openxmlformats.org/officeDocument/2006/relationships/hyperlink" Target="https://publicdomainvectors.org/en/free-clipart/Man-laughing-out-loud/90305.html" TargetMode="External"/><Relationship Id="rId5" Type="http://schemas.openxmlformats.org/officeDocument/2006/relationships/hyperlink" Target="https://pixnio.com/transportation-vehicles/cars-automobile/automotive-drive-wheel-vehicle-black-car-coupe-auto-automobile" TargetMode="External"/><Relationship Id="rId15" Type="http://schemas.openxmlformats.org/officeDocument/2006/relationships/hyperlink" Target="https://i.imgflip.com/25zess.jpg" TargetMode="External"/><Relationship Id="rId10" Type="http://schemas.openxmlformats.org/officeDocument/2006/relationships/hyperlink" Target="https://cdn.creazilla.com/cliparts/30673/bricks-n-clipart-xl.png" TargetMode="External"/><Relationship Id="rId19" Type="http://schemas.openxmlformats.org/officeDocument/2006/relationships/image" Target="../media/image4.emf"/><Relationship Id="rId4" Type="http://schemas.openxmlformats.org/officeDocument/2006/relationships/hyperlink" Target="https://www.needpix.com/photo/download/175808/lips-mouth-kiss-lipstick-smack-lip-free-vector-graphics" TargetMode="External"/><Relationship Id="rId9" Type="http://schemas.openxmlformats.org/officeDocument/2006/relationships/hyperlink" Target="https://vectorportal.com/pl/vector/budowa-blok%C3%B3w/22058" TargetMode="External"/><Relationship Id="rId14" Type="http://schemas.openxmlformats.org/officeDocument/2006/relationships/hyperlink" Target="https://www.elektroda.pl/rtvforum/topic1607253.html" TargetMode="Externa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zilla.com/media/clipart/3152429/code" TargetMode="External"/><Relationship Id="rId3" Type="http://schemas.openxmlformats.org/officeDocument/2006/relationships/hyperlink" Target="https://th.bing.com/th/id/R.7d6f07c0cabfadc05e6f899e89bac2af?rik=Rm3WBJWqVfT%2fcQ&amp;pid=ImgRaw&amp;r=0" TargetMode="External"/><Relationship Id="rId7" Type="http://schemas.openxmlformats.org/officeDocument/2006/relationships/hyperlink" Target="https://publicdomainvectors.org/en/free-clipart/Green-question-mark-sign-vector-image/8127.html" TargetMode="External"/><Relationship Id="rId2" Type="http://schemas.openxmlformats.org/officeDocument/2006/relationships/hyperlink" Target="https://cdn.pixabay.com/photo/2014/04/02/10/43/people-304353_640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dn.pixabay.com/photo/2017/08/31/19/25/old-2701952_960_720.png" TargetMode="External"/><Relationship Id="rId5" Type="http://schemas.openxmlformats.org/officeDocument/2006/relationships/hyperlink" Target="https://cdn.pixabay.com/photo/2014/04/03/10/45/woman-311335_960_720.png" TargetMode="External"/><Relationship Id="rId10" Type="http://schemas.openxmlformats.org/officeDocument/2006/relationships/image" Target="../media/image4.emf"/><Relationship Id="rId4" Type="http://schemas.openxmlformats.org/officeDocument/2006/relationships/hyperlink" Target="https://freepngimg.com/thumb/man/147842-standing-professional-business-man-free-transparent-image-hq.png" TargetMode="External"/><Relationship Id="rId9" Type="http://schemas.openxmlformats.org/officeDocument/2006/relationships/image" Target="../media/image1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2CCACEA-EF29-4656-BD09-045D0E2D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8252" cy="6857999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9D1603A8-B106-49C8-9A85-772F771CEA7B}"/>
              </a:ext>
            </a:extLst>
          </p:cNvPr>
          <p:cNvSpPr txBox="1">
            <a:spLocks/>
          </p:cNvSpPr>
          <p:nvPr/>
        </p:nvSpPr>
        <p:spPr>
          <a:xfrm>
            <a:off x="729046" y="1303940"/>
            <a:ext cx="8353426" cy="345757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kumimoji="0" lang="en-US" sz="6600" b="0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Clean Code </a:t>
            </a:r>
            <a:r>
              <a:rPr lang="en-US" sz="6600">
                <a:latin typeface="Ericsson Hilda Light"/>
              </a:rPr>
              <a:t>- </a:t>
            </a:r>
            <a:r>
              <a:rPr lang="pl-PL" sz="6600">
                <a:latin typeface="Ericsson Hilda Light"/>
              </a:rPr>
              <a:t>czysty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kod</a:t>
            </a:r>
            <a:r>
              <a:rPr lang="en-US" sz="6600">
                <a:latin typeface="Ericsson Hilda Light"/>
              </a:rPr>
              <a:t>, </a:t>
            </a:r>
            <a:r>
              <a:rPr lang="en-US" sz="6600" err="1">
                <a:latin typeface="Ericsson Hilda Light"/>
              </a:rPr>
              <a:t>czyli</a:t>
            </a:r>
            <a:r>
              <a:rPr lang="en-US" sz="6600">
                <a:latin typeface="Ericsson Hilda Light"/>
              </a:rPr>
              <a:t> jak </a:t>
            </a:r>
            <a:r>
              <a:rPr lang="en-US" sz="6600" err="1">
                <a:latin typeface="Ericsson Hilda Light"/>
              </a:rPr>
              <a:t>pisać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programy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i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jakich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błędów</a:t>
            </a:r>
            <a:r>
              <a:rPr lang="en-US" sz="6600">
                <a:latin typeface="Ericsson Hilda Light"/>
              </a:rPr>
              <a:t> </a:t>
            </a:r>
            <a:r>
              <a:rPr lang="en-US" sz="6600" err="1">
                <a:latin typeface="Ericsson Hilda Light"/>
              </a:rPr>
              <a:t>unikać</a:t>
            </a:r>
            <a:r>
              <a:rPr lang="en-US" sz="6600">
                <a:latin typeface="Ericsson Hilda Light"/>
              </a:rPr>
              <a:t>?</a:t>
            </a:r>
          </a:p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6600" b="0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sp>
        <p:nvSpPr>
          <p:cNvPr id="6" name="Content Placeholder 14">
            <a:extLst>
              <a:ext uri="{FF2B5EF4-FFF2-40B4-BE49-F238E27FC236}">
                <a16:creationId xmlns:a16="http://schemas.microsoft.com/office/drawing/2014/main" id="{DE95ACB9-B873-474F-98C6-A4E2DBDA48CF}"/>
              </a:ext>
            </a:extLst>
          </p:cNvPr>
          <p:cNvSpPr txBox="1">
            <a:spLocks/>
          </p:cNvSpPr>
          <p:nvPr/>
        </p:nvSpPr>
        <p:spPr>
          <a:xfrm>
            <a:off x="4077148" y="6171035"/>
            <a:ext cx="5138802" cy="44872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Kinga Gniadek &amp; </a:t>
            </a:r>
            <a:r>
              <a:rPr kumimoji="0" lang="en-US" sz="2400" b="1" i="0" u="none" strike="noStrike" kern="1000" cap="none" spc="-30" normalizeH="0" baseline="0" noProof="0" err="1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Łukasz</a:t>
            </a: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 Kutrzuba</a:t>
            </a:r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C845FF77-4366-46F5-98BF-D30F6C614057}"/>
              </a:ext>
            </a:extLst>
          </p:cNvPr>
          <p:cNvSpPr txBox="1">
            <a:spLocks/>
          </p:cNvSpPr>
          <p:nvPr/>
        </p:nvSpPr>
        <p:spPr>
          <a:xfrm>
            <a:off x="9479495" y="6171035"/>
            <a:ext cx="2382574" cy="164579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sz="2400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2024-10-23</a:t>
            </a: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149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559067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chemeClr val="bg1"/>
                </a:solidFill>
              </a:rPr>
              <a:t>Co to </a:t>
            </a:r>
            <a:r>
              <a:rPr lang="en-US" sz="2000" dirty="0" err="1">
                <a:solidFill>
                  <a:schemeClr val="bg1"/>
                </a:solidFill>
              </a:rPr>
              <a:t>znaczy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że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nazwiemy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elementy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naszego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programu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i="1" dirty="0" err="1">
                <a:solidFill>
                  <a:schemeClr val="accent1"/>
                </a:solidFill>
              </a:rPr>
              <a:t>dobrze</a:t>
            </a:r>
            <a:r>
              <a:rPr lang="en-US" sz="2000" i="1" dirty="0">
                <a:solidFill>
                  <a:schemeClr val="bg1"/>
                </a:solidFill>
              </a:rPr>
              <a:t> </a:t>
            </a:r>
            <a:r>
              <a:rPr lang="en-US" sz="2000" dirty="0">
                <a:solidFill>
                  <a:schemeClr val="bg1"/>
                </a:solidFill>
              </a:rPr>
              <a:t>?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Tell, don’t ask! </a:t>
            </a:r>
            <a:r>
              <a:rPr lang="en-US" sz="1800" dirty="0" err="1">
                <a:solidFill>
                  <a:schemeClr val="bg1"/>
                </a:solidFill>
              </a:rPr>
              <a:t>Nazwy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powinny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przedstawiać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intencje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zamiary</a:t>
            </a:r>
            <a:endParaRPr lang="en-US" sz="1800" dirty="0">
              <a:solidFill>
                <a:schemeClr val="bg1"/>
              </a:solidFill>
            </a:endParaRPr>
          </a:p>
          <a:p>
            <a:pPr lvl="1"/>
            <a:r>
              <a:rPr lang="en-US" sz="1800" dirty="0">
                <a:solidFill>
                  <a:schemeClr val="bg1"/>
                </a:solidFill>
              </a:rPr>
              <a:t>Don’t be </a:t>
            </a:r>
            <a:r>
              <a:rPr lang="en-US" sz="1800" dirty="0">
                <a:solidFill>
                  <a:schemeClr val="accent1"/>
                </a:solidFill>
              </a:rPr>
              <a:t>WET</a:t>
            </a:r>
            <a:r>
              <a:rPr lang="en-US" sz="1800" dirty="0">
                <a:solidFill>
                  <a:schemeClr val="bg1"/>
                </a:solidFill>
              </a:rPr>
              <a:t> ("writing everything twice")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dirty="0" err="1">
                <a:solidFill>
                  <a:schemeClr val="bg1"/>
                </a:solidFill>
              </a:rPr>
              <a:t>Unikaj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tzw</a:t>
            </a:r>
            <a:r>
              <a:rPr lang="en-US" sz="1800" dirty="0">
                <a:solidFill>
                  <a:schemeClr val="bg1"/>
                </a:solidFill>
              </a:rPr>
              <a:t>. </a:t>
            </a:r>
            <a:r>
              <a:rPr lang="en-US" sz="1800" dirty="0">
                <a:solidFill>
                  <a:schemeClr val="accent1"/>
                </a:solidFill>
              </a:rPr>
              <a:t>magic numbers </a:t>
            </a:r>
            <a:r>
              <a:rPr lang="en-US" sz="1800" dirty="0" err="1">
                <a:solidFill>
                  <a:schemeClr val="bg1"/>
                </a:solidFill>
              </a:rPr>
              <a:t>oraz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dezinformacji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lvl="1">
              <a:buNone/>
            </a:pPr>
            <a:r>
              <a:rPr lang="en-US" sz="1800" dirty="0">
                <a:solidFill>
                  <a:schemeClr val="bg1"/>
                </a:solidFill>
              </a:rPr>
              <a:t> </a:t>
            </a:r>
            <a:r>
              <a:rPr lang="en-US" sz="1800" dirty="0" err="1">
                <a:solidFill>
                  <a:schemeClr val="bg1"/>
                </a:solidFill>
              </a:rPr>
              <a:t>Przykład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niepoprawnego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nazewnictwa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bg1"/>
                </a:solidFill>
              </a:rPr>
              <a:t> </a:t>
            </a:r>
            <a:r>
              <a:rPr lang="en-US" sz="1800" dirty="0">
                <a:solidFill>
                  <a:srgbClr val="00B0F0"/>
                </a:solidFill>
              </a:rPr>
              <a:t>String[] a1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solidFill>
                  <a:srgbClr val="00B0F0"/>
                </a:solidFill>
                <a:cs typeface="Calibri"/>
              </a:rPr>
              <a:t>    String </a:t>
            </a:r>
            <a:r>
              <a:rPr lang="en-US" sz="1800" dirty="0" err="1">
                <a:solidFill>
                  <a:srgbClr val="00B0F0"/>
                </a:solidFill>
                <a:cs typeface="Calibri"/>
              </a:rPr>
              <a:t>arrayOfUserNames</a:t>
            </a:r>
            <a:endParaRPr lang="en-US" sz="1800" dirty="0">
              <a:solidFill>
                <a:srgbClr val="00B0F0"/>
              </a:solidFill>
              <a:cs typeface="Calibri"/>
            </a:endParaRPr>
          </a:p>
          <a:p>
            <a:pPr marL="457200" lvl="1" indent="0">
              <a:buNone/>
            </a:pPr>
            <a:endParaRPr lang="en-US" sz="1800" dirty="0">
              <a:solidFill>
                <a:srgbClr val="00B0F0"/>
              </a:solidFill>
            </a:endParaRPr>
          </a:p>
          <a:p>
            <a:pPr lvl="1"/>
            <a:r>
              <a:rPr lang="en-US" sz="1800" dirty="0" err="1">
                <a:solidFill>
                  <a:schemeClr val="accent1"/>
                </a:solidFill>
              </a:rPr>
              <a:t>Nazywaj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accent1"/>
                </a:solidFill>
              </a:rPr>
              <a:t>prosto</a:t>
            </a:r>
            <a:r>
              <a:rPr lang="en-US" sz="1800" dirty="0">
                <a:solidFill>
                  <a:schemeClr val="accent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oraz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unikaj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podobnych</a:t>
            </a:r>
            <a:r>
              <a:rPr lang="en-US" sz="1800" dirty="0">
                <a:solidFill>
                  <a:schemeClr val="bg1"/>
                </a:solidFill>
              </a:rPr>
              <a:t> do </a:t>
            </a:r>
            <a:r>
              <a:rPr lang="en-US" sz="1800" dirty="0" err="1">
                <a:solidFill>
                  <a:schemeClr val="bg1"/>
                </a:solidFill>
              </a:rPr>
              <a:t>siebie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długich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nazw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r>
              <a:rPr lang="en-US" sz="1800" dirty="0" err="1">
                <a:solidFill>
                  <a:schemeClr val="bg1"/>
                </a:solidFill>
              </a:rPr>
              <a:t>które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trudno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wymówić</a:t>
            </a:r>
            <a:r>
              <a:rPr lang="en-US" sz="1800" dirty="0">
                <a:solidFill>
                  <a:schemeClr val="bg1"/>
                </a:solidFill>
              </a:rPr>
              <a:t>, 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 </a:t>
            </a:r>
            <a:r>
              <a:rPr lang="en-US" sz="1800" dirty="0" err="1">
                <a:solidFill>
                  <a:schemeClr val="bg1"/>
                </a:solidFill>
              </a:rPr>
              <a:t>Przykład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niepoprawnego</a:t>
            </a:r>
            <a:r>
              <a:rPr lang="en-US" sz="1800" dirty="0">
                <a:solidFill>
                  <a:schemeClr val="bg1"/>
                </a:solidFill>
              </a:rPr>
              <a:t> </a:t>
            </a:r>
            <a:r>
              <a:rPr lang="en-US" sz="1800" dirty="0" err="1">
                <a:solidFill>
                  <a:schemeClr val="bg1"/>
                </a:solidFill>
              </a:rPr>
              <a:t>nazewnictwa</a:t>
            </a:r>
            <a:r>
              <a:rPr lang="en-US" sz="1800" dirty="0">
                <a:solidFill>
                  <a:schemeClr val="bg1"/>
                </a:solidFill>
              </a:rPr>
              <a:t>:</a:t>
            </a:r>
            <a:endParaRPr lang="en-US" sz="1800" dirty="0">
              <a:solidFill>
                <a:schemeClr val="bg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chemeClr val="bg1"/>
                </a:solidFill>
              </a:rPr>
              <a:t> </a:t>
            </a:r>
            <a:r>
              <a:rPr lang="en-US" sz="1800" dirty="0">
                <a:solidFill>
                  <a:srgbClr val="00B0F0"/>
                </a:solidFill>
              </a:rPr>
              <a:t> var </a:t>
            </a:r>
            <a:r>
              <a:rPr lang="en-US" sz="1800" dirty="0" err="1">
                <a:solidFill>
                  <a:srgbClr val="00B0F0"/>
                </a:solidFill>
              </a:rPr>
              <a:t>brthymyd</a:t>
            </a:r>
            <a:endParaRPr lang="en-US" sz="1800" dirty="0">
              <a:solidFill>
                <a:srgbClr val="00B0F0"/>
              </a:solidFill>
              <a:cs typeface="Calibri"/>
            </a:endParaRPr>
          </a:p>
        </p:txBody>
      </p:sp>
      <p:pic>
        <p:nvPicPr>
          <p:cNvPr id="7" name="Picture 6" descr="A person sitting in a chair&#10;&#10;Description automatically generated">
            <a:extLst>
              <a:ext uri="{FF2B5EF4-FFF2-40B4-BE49-F238E27FC236}">
                <a16:creationId xmlns:a16="http://schemas.microsoft.com/office/drawing/2014/main" id="{463258E7-2122-35E9-3B23-9E4B70666A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1460" y="3008567"/>
            <a:ext cx="5194115" cy="3485036"/>
          </a:xfrm>
          <a:prstGeom prst="rect">
            <a:avLst/>
          </a:prstGeom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0A37C80B-227B-E83D-5A42-0F739A355C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80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Dlaczego nazewnictwo jest ważne?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35941"/>
            <a:ext cx="6201762" cy="47536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>
                <a:solidFill>
                  <a:schemeClr val="accent1"/>
                </a:solidFill>
              </a:rPr>
              <a:t>Dobre </a:t>
            </a:r>
            <a:r>
              <a:rPr lang="en-US" sz="2000" b="1" err="1">
                <a:solidFill>
                  <a:schemeClr val="accent1"/>
                </a:solidFill>
              </a:rPr>
              <a:t>nazewnictwo</a:t>
            </a:r>
            <a:r>
              <a:rPr lang="en-US" sz="2000" b="1">
                <a:solidFill>
                  <a:schemeClr val="accent1"/>
                </a:solidFill>
              </a:rPr>
              <a:t> = </a:t>
            </a:r>
            <a:r>
              <a:rPr lang="en-US" sz="2000" b="1" err="1">
                <a:solidFill>
                  <a:schemeClr val="accent1"/>
                </a:solidFill>
              </a:rPr>
              <a:t>inwestycja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na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przyszłość</a:t>
            </a:r>
            <a:endParaRPr lang="en-US" sz="2000" b="1">
              <a:solidFill>
                <a:schemeClr val="accent1"/>
              </a:solidFill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Kod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prostszy</a:t>
            </a:r>
            <a:r>
              <a:rPr lang="en-US" sz="1800">
                <a:solidFill>
                  <a:schemeClr val="bg1"/>
                </a:solidFill>
              </a:rPr>
              <a:t> do </a:t>
            </a:r>
            <a:r>
              <a:rPr lang="en-US" sz="1800" err="1">
                <a:solidFill>
                  <a:schemeClr val="bg1"/>
                </a:solidFill>
              </a:rPr>
              <a:t>zrozumienia</a:t>
            </a:r>
            <a:r>
              <a:rPr lang="en-US" sz="1800">
                <a:solidFill>
                  <a:schemeClr val="bg1"/>
                </a:solidFill>
              </a:rPr>
              <a:t>, a co za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idzie</a:t>
            </a:r>
            <a:r>
              <a:rPr lang="en-US" sz="1800">
                <a:solidFill>
                  <a:schemeClr val="bg1"/>
                </a:solidFill>
              </a:rPr>
              <a:t> </a:t>
            </a:r>
            <a:r>
              <a:rPr lang="en-US" sz="1800" err="1">
                <a:solidFill>
                  <a:schemeClr val="bg1"/>
                </a:solidFill>
              </a:rPr>
              <a:t>łatwiejszy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utrzymaniu</a:t>
            </a:r>
            <a:r>
              <a:rPr lang="en-US" sz="1800">
                <a:solidFill>
                  <a:schemeClr val="bg1"/>
                </a:solidFill>
              </a:rPr>
              <a:t> </a:t>
            </a:r>
            <a:endParaRPr lang="en-US" sz="1800">
              <a:solidFill>
                <a:schemeClr val="bg1"/>
              </a:solidFill>
              <a:cs typeface="Calibri"/>
            </a:endParaRPr>
          </a:p>
          <a:p>
            <a:pPr lvl="1"/>
            <a:r>
              <a:rPr lang="en-US" sz="1800" err="1">
                <a:solidFill>
                  <a:schemeClr val="bg1"/>
                </a:solidFill>
              </a:rPr>
              <a:t>Prościej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dokonywać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adaptacji</a:t>
            </a:r>
            <a:r>
              <a:rPr lang="en-US" sz="1800">
                <a:solidFill>
                  <a:schemeClr val="bg1"/>
                </a:solidFill>
              </a:rPr>
              <a:t>/</a:t>
            </a:r>
            <a:r>
              <a:rPr lang="en-US" sz="1800" err="1">
                <a:solidFill>
                  <a:schemeClr val="bg1"/>
                </a:solidFill>
              </a:rPr>
              <a:t>zmian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programie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bg1"/>
                </a:solidFill>
              </a:rPr>
              <a:t>Po </a:t>
            </a:r>
            <a:r>
              <a:rPr lang="en-US" sz="1800" err="1">
                <a:solidFill>
                  <a:schemeClr val="bg1"/>
                </a:solidFill>
              </a:rPr>
              <a:t>czasie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łatwiej</a:t>
            </a:r>
            <a:r>
              <a:rPr lang="en-US" sz="1800">
                <a:solidFill>
                  <a:schemeClr val="bg1"/>
                </a:solidFill>
              </a:rPr>
              <a:t> jest </a:t>
            </a:r>
            <a:r>
              <a:rPr lang="en-US" sz="1800" err="1">
                <a:solidFill>
                  <a:schemeClr val="bg1"/>
                </a:solidFill>
              </a:rPr>
              <a:t>nam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przypomnieć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sobie</a:t>
            </a:r>
            <a:r>
              <a:rPr lang="en-US" sz="1800">
                <a:solidFill>
                  <a:schemeClr val="bg1"/>
                </a:solidFill>
              </a:rPr>
              <a:t> za co </a:t>
            </a:r>
            <a:r>
              <a:rPr lang="en-US" sz="1800" err="1">
                <a:solidFill>
                  <a:schemeClr val="bg1"/>
                </a:solidFill>
              </a:rPr>
              <a:t>odpowiada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dany</a:t>
            </a:r>
            <a:r>
              <a:rPr lang="en-US" sz="1800">
                <a:solidFill>
                  <a:schemeClr val="bg1"/>
                </a:solidFill>
              </a:rPr>
              <a:t> fragment </a:t>
            </a:r>
            <a:r>
              <a:rPr lang="en-US" sz="1800" err="1">
                <a:solidFill>
                  <a:schemeClr val="bg1"/>
                </a:solidFill>
              </a:rPr>
              <a:t>kodu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zmiany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będą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dokonywane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szybciej</a:t>
            </a:r>
            <a:endParaRPr lang="en-US" sz="1800">
              <a:solidFill>
                <a:schemeClr val="bg1"/>
              </a:solidFill>
            </a:endParaRPr>
          </a:p>
          <a:p>
            <a:pPr lvl="1"/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 err="1">
                <a:solidFill>
                  <a:schemeClr val="accent1"/>
                </a:solidFill>
              </a:rPr>
              <a:t>Nazywaj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klasy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rzeczownikami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unikaj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czasowników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nazwie</a:t>
            </a:r>
            <a:endParaRPr lang="en-US" sz="1800">
              <a:solidFill>
                <a:schemeClr val="bg1"/>
              </a:solidFill>
            </a:endParaRPr>
          </a:p>
          <a:p>
            <a:pPr lvl="1"/>
            <a:r>
              <a:rPr lang="en-US" sz="1800">
                <a:solidFill>
                  <a:schemeClr val="accent1"/>
                </a:solidFill>
              </a:rPr>
              <a:t>Metody </a:t>
            </a:r>
            <a:r>
              <a:rPr lang="en-US" sz="1800" err="1">
                <a:solidFill>
                  <a:schemeClr val="accent1"/>
                </a:solidFill>
              </a:rPr>
              <a:t>powinny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opisywać</a:t>
            </a:r>
            <a:r>
              <a:rPr lang="en-US" sz="1800">
                <a:solidFill>
                  <a:schemeClr val="accent1"/>
                </a:solidFill>
              </a:rPr>
              <a:t> </a:t>
            </a:r>
            <a:r>
              <a:rPr lang="en-US" sz="1800" err="1">
                <a:solidFill>
                  <a:schemeClr val="accent1"/>
                </a:solidFill>
              </a:rPr>
              <a:t>czynność</a:t>
            </a:r>
            <a:r>
              <a:rPr lang="en-US" sz="1800">
                <a:solidFill>
                  <a:schemeClr val="bg1"/>
                </a:solidFill>
              </a:rPr>
              <a:t>, </a:t>
            </a:r>
            <a:r>
              <a:rPr lang="en-US" sz="1800" err="1">
                <a:solidFill>
                  <a:schemeClr val="bg1"/>
                </a:solidFill>
              </a:rPr>
              <a:t>więc</a:t>
            </a:r>
            <a:r>
              <a:rPr lang="en-US" sz="1800">
                <a:solidFill>
                  <a:schemeClr val="bg1"/>
                </a:solidFill>
              </a:rPr>
              <a:t> w </a:t>
            </a:r>
            <a:r>
              <a:rPr lang="en-US" sz="1800" err="1">
                <a:solidFill>
                  <a:schemeClr val="bg1"/>
                </a:solidFill>
              </a:rPr>
              <a:t>tym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wypadku</a:t>
            </a:r>
            <a:r>
              <a:rPr lang="en-US" sz="1800">
                <a:solidFill>
                  <a:schemeClr val="bg1"/>
                </a:solidFill>
              </a:rPr>
              <a:t> w ich </a:t>
            </a:r>
            <a:r>
              <a:rPr lang="en-US" sz="1800" err="1">
                <a:solidFill>
                  <a:schemeClr val="bg1"/>
                </a:solidFill>
              </a:rPr>
              <a:t>nazwach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użyj</a:t>
            </a:r>
            <a:r>
              <a:rPr lang="en-US" sz="1800">
                <a:solidFill>
                  <a:schemeClr val="bg1"/>
                </a:solidFill>
              </a:rPr>
              <a:t> </a:t>
            </a:r>
            <a:r>
              <a:rPr lang="en-US" sz="1800" err="1">
                <a:solidFill>
                  <a:schemeClr val="bg1"/>
                </a:solidFill>
              </a:rPr>
              <a:t>czasownika</a:t>
            </a:r>
            <a:endParaRPr lang="en-US" sz="1800">
              <a:solidFill>
                <a:schemeClr val="bg1"/>
              </a:solidFill>
            </a:endParaRPr>
          </a:p>
        </p:txBody>
      </p:sp>
      <p:pic>
        <p:nvPicPr>
          <p:cNvPr id="2052" name="Picture 4" descr="Distracted Boyfriend Meme - Imgflip">
            <a:extLst>
              <a:ext uri="{FF2B5EF4-FFF2-40B4-BE49-F238E27FC236}">
                <a16:creationId xmlns:a16="http://schemas.microsoft.com/office/drawing/2014/main" id="{8E837E7B-E335-D045-1A11-2723DC762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804" y="2915610"/>
            <a:ext cx="5457871" cy="363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4EF1EBEF-0EB7-0052-5766-B0BC2E79F5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306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23032"/>
            <a:ext cx="10515600" cy="709481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Nazewnictwo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575238" y="1035220"/>
            <a:ext cx="7886374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Znajdujemy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liście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pracowników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osoby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które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dzieci</a:t>
            </a:r>
            <a:r>
              <a:rPr lang="en-US" sz="2000" dirty="0">
                <a:solidFill>
                  <a:schemeClr val="bg1"/>
                </a:solidFill>
              </a:rPr>
              <a:t>… </a:t>
            </a:r>
            <a:r>
              <a:rPr lang="en-US" sz="2000" dirty="0" err="1">
                <a:solidFill>
                  <a:schemeClr val="bg1"/>
                </a:solidFill>
              </a:rPr>
              <a:t>Następnie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przypisujemy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znalezioną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kolekcję</a:t>
            </a:r>
            <a:r>
              <a:rPr lang="en-US" sz="2000" dirty="0">
                <a:solidFill>
                  <a:schemeClr val="bg1"/>
                </a:solidFill>
              </a:rPr>
              <a:t> do </a:t>
            </a:r>
            <a:r>
              <a:rPr lang="en-US" sz="2000" dirty="0" err="1">
                <a:solidFill>
                  <a:schemeClr val="bg1"/>
                </a:solidFill>
              </a:rPr>
              <a:t>listy</a:t>
            </a:r>
            <a:r>
              <a:rPr lang="en-US" sz="2000" dirty="0">
                <a:solidFill>
                  <a:schemeClr val="bg1"/>
                </a:solidFill>
              </a:rPr>
              <a:t>.  </a:t>
            </a:r>
          </a:p>
          <a:p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employees    VS     </a:t>
            </a:r>
            <a:r>
              <a:rPr lang="en-US" sz="2400" dirty="0" err="1">
                <a:solidFill>
                  <a:schemeClr val="accent1"/>
                </a:solidFill>
              </a:rPr>
              <a:t>employeesHavingKids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Liczba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uczestnikow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szkolenia</a:t>
            </a:r>
            <a:r>
              <a:rPr lang="en-US" sz="2000" dirty="0">
                <a:solidFill>
                  <a:schemeClr val="bg1"/>
                </a:solidFill>
              </a:rPr>
              <a:t>. </a:t>
            </a:r>
            <a:r>
              <a:rPr lang="en-US" sz="2000" u="sng" dirty="0" err="1">
                <a:solidFill>
                  <a:schemeClr val="bg1"/>
                </a:solidFill>
              </a:rPr>
              <a:t>Jaką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nazwę</a:t>
            </a:r>
            <a:r>
              <a:rPr lang="en-US" sz="2000" u="sng" dirty="0">
                <a:solidFill>
                  <a:schemeClr val="bg1"/>
                </a:solidFill>
              </a:rPr>
              <a:t> </a:t>
            </a:r>
            <a:r>
              <a:rPr lang="en-US" sz="2000" u="sng" dirty="0" err="1">
                <a:solidFill>
                  <a:schemeClr val="bg1"/>
                </a:solidFill>
              </a:rPr>
              <a:t>wybrać</a:t>
            </a:r>
            <a:r>
              <a:rPr lang="en-US" sz="2000" u="sng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amount          VS     </a:t>
            </a:r>
            <a:r>
              <a:rPr lang="en-US" sz="2400" dirty="0" err="1">
                <a:solidFill>
                  <a:schemeClr val="accent1"/>
                </a:solidFill>
              </a:rPr>
              <a:t>amountOfParticipants</a:t>
            </a:r>
            <a:endParaRPr lang="en-US" sz="2400" dirty="0">
              <a:solidFill>
                <a:schemeClr val="accent1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Komenda </a:t>
            </a:r>
            <a:r>
              <a:rPr lang="en-US" sz="2000" dirty="0" err="1">
                <a:solidFill>
                  <a:schemeClr val="bg1"/>
                </a:solidFill>
              </a:rPr>
              <a:t>która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wypisuje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logi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jakiejś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maszynie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endParaRPr lang="en-US" sz="2400" dirty="0">
              <a:solidFill>
                <a:srgbClr val="FFFF00"/>
              </a:solidFill>
            </a:endParaRPr>
          </a:p>
          <a:p>
            <a:r>
              <a:rPr lang="en-US" sz="2400" dirty="0">
                <a:solidFill>
                  <a:schemeClr val="accent1"/>
                </a:solidFill>
              </a:rPr>
              <a:t>PRINT_ERROR_LOGS_CMD     VS     PDPD_MX_VCU_TRACES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FF3AE9-5B4C-908A-A772-6DBF45121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8916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01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23032"/>
            <a:ext cx="10515600" cy="709481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Złożone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warunki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logiczne</a:t>
            </a:r>
            <a:r>
              <a:rPr lang="en-US" sz="3600" b="1" kern="1400" spc="-160" dirty="0">
                <a:solidFill>
                  <a:schemeClr val="bg1"/>
                </a:solidFill>
              </a:rPr>
              <a:t> –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warto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przenieść</a:t>
            </a:r>
            <a:r>
              <a:rPr lang="en-US" sz="3600" b="1" kern="1400" spc="-160" dirty="0">
                <a:solidFill>
                  <a:schemeClr val="bg1"/>
                </a:solidFill>
              </a:rPr>
              <a:t> to do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metody</a:t>
            </a:r>
            <a:r>
              <a:rPr lang="en-US" sz="3600" b="1" kern="1400" spc="-160" dirty="0">
                <a:solidFill>
                  <a:schemeClr val="bg1"/>
                </a:solidFill>
              </a:rPr>
              <a:t>!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BE2AC05-6E13-C3A5-1AE7-648CFC302032}"/>
              </a:ext>
            </a:extLst>
          </p:cNvPr>
          <p:cNvSpPr txBox="1"/>
          <p:nvPr/>
        </p:nvSpPr>
        <p:spPr>
          <a:xfrm>
            <a:off x="278504" y="1116227"/>
            <a:ext cx="11342451" cy="55893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Student </a:t>
            </a:r>
            <a:r>
              <a:rPr lang="en-US" dirty="0" err="1">
                <a:solidFill>
                  <a:schemeClr val="bg1"/>
                </a:solidFill>
              </a:rPr>
              <a:t>otrzyma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wyróżnienie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jeśli</a:t>
            </a:r>
            <a:r>
              <a:rPr lang="en-US" dirty="0">
                <a:solidFill>
                  <a:schemeClr val="bg1"/>
                </a:solidFill>
              </a:rPr>
              <a:t> ma </a:t>
            </a:r>
            <a:r>
              <a:rPr lang="en-US" dirty="0" err="1">
                <a:solidFill>
                  <a:schemeClr val="bg1"/>
                </a:solidFill>
              </a:rPr>
              <a:t>wysoką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srednią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ocen</a:t>
            </a:r>
            <a:r>
              <a:rPr lang="en-US" dirty="0">
                <a:solidFill>
                  <a:schemeClr val="bg1"/>
                </a:solidFill>
              </a:rPr>
              <a:t> ORAZ co </a:t>
            </a:r>
            <a:r>
              <a:rPr lang="en-US" dirty="0" err="1">
                <a:solidFill>
                  <a:schemeClr val="bg1"/>
                </a:solidFill>
              </a:rPr>
              <a:t>najmniej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dobre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zachowanie</a:t>
            </a:r>
            <a:r>
              <a:rPr lang="en-US" dirty="0">
                <a:solidFill>
                  <a:schemeClr val="bg1"/>
                </a:solidFill>
              </a:rPr>
              <a:t>… </a:t>
            </a:r>
            <a:r>
              <a:rPr lang="en-US" dirty="0" err="1">
                <a:solidFill>
                  <a:schemeClr val="bg1"/>
                </a:solidFill>
              </a:rPr>
              <a:t>Załóżmy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dirty="0" err="1">
                <a:solidFill>
                  <a:schemeClr val="bg1"/>
                </a:solidFill>
              </a:rPr>
              <a:t>że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używamy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tego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kodu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parokrotnie</a:t>
            </a:r>
            <a:r>
              <a:rPr lang="en-US" dirty="0">
                <a:solidFill>
                  <a:schemeClr val="bg1"/>
                </a:solidFill>
              </a:rPr>
              <a:t>,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Możemy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każdorazowo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pisać</a:t>
            </a:r>
            <a:r>
              <a:rPr lang="en-US" dirty="0">
                <a:solidFill>
                  <a:schemeClr val="bg1"/>
                </a:solidFill>
              </a:rPr>
              <a:t> w ten </a:t>
            </a:r>
            <a:r>
              <a:rPr lang="en-US" dirty="0" err="1">
                <a:solidFill>
                  <a:schemeClr val="bg1"/>
                </a:solidFill>
              </a:rPr>
              <a:t>sposób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 err="1">
                <a:solidFill>
                  <a:srgbClr val="0070C0"/>
                </a:solidFill>
              </a:rPr>
              <a:t>student.gradesAverage</a:t>
            </a:r>
            <a:r>
              <a:rPr lang="en-US" dirty="0">
                <a:solidFill>
                  <a:srgbClr val="0070C0"/>
                </a:solidFill>
              </a:rPr>
              <a:t>() &gt;= </a:t>
            </a:r>
            <a:r>
              <a:rPr lang="en-US" b="1" dirty="0">
                <a:solidFill>
                  <a:srgbClr val="0070C0"/>
                </a:solidFill>
              </a:rPr>
              <a:t>EXPECTED_GRADES_AVG </a:t>
            </a:r>
            <a:r>
              <a:rPr lang="en-US" dirty="0">
                <a:solidFill>
                  <a:srgbClr val="0070C0"/>
                </a:solidFill>
              </a:rPr>
              <a:t>&amp;&amp; (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GOOD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 || 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VERY_GOOD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 || 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EXCELLENT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Można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również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napisać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pomocniczą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metodę</a:t>
            </a:r>
            <a:r>
              <a:rPr lang="en-US" dirty="0">
                <a:solidFill>
                  <a:schemeClr val="bg1"/>
                </a:solidFill>
              </a:rPr>
              <a:t>: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public Boolean </a:t>
            </a:r>
            <a:r>
              <a:rPr lang="en-US" dirty="0" err="1">
                <a:solidFill>
                  <a:srgbClr val="0070C0"/>
                </a:solidFill>
              </a:rPr>
              <a:t>hasGoodGradesAndAtLeastGoodBehavior</a:t>
            </a:r>
            <a:r>
              <a:rPr lang="en-US" dirty="0">
                <a:solidFill>
                  <a:srgbClr val="0070C0"/>
                </a:solidFill>
              </a:rPr>
              <a:t>( Student </a:t>
            </a:r>
            <a:r>
              <a:rPr lang="en-US" dirty="0" err="1">
                <a:solidFill>
                  <a:srgbClr val="0070C0"/>
                </a:solidFill>
              </a:rPr>
              <a:t>student</a:t>
            </a:r>
            <a:r>
              <a:rPr lang="en-US" dirty="0">
                <a:solidFill>
                  <a:srgbClr val="0070C0"/>
                </a:solidFill>
              </a:rPr>
              <a:t> ) {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	Behavior </a:t>
            </a:r>
            <a:r>
              <a:rPr lang="en-US" dirty="0" err="1">
                <a:solidFill>
                  <a:srgbClr val="0070C0"/>
                </a:solidFill>
              </a:rPr>
              <a:t>behavior</a:t>
            </a:r>
            <a:r>
              <a:rPr lang="en-US" dirty="0">
                <a:solidFill>
                  <a:srgbClr val="0070C0"/>
                </a:solidFill>
              </a:rPr>
              <a:t> = </a:t>
            </a:r>
            <a:r>
              <a:rPr lang="en-US" dirty="0" err="1">
                <a:solidFill>
                  <a:srgbClr val="0070C0"/>
                </a:solidFill>
              </a:rPr>
              <a:t>student.getBehavior</a:t>
            </a:r>
            <a:r>
              <a:rPr lang="en-US" dirty="0">
                <a:solidFill>
                  <a:srgbClr val="0070C0"/>
                </a:solidFill>
              </a:rPr>
              <a:t>();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rgbClr val="0070C0"/>
              </a:solidFill>
            </a:endParaRP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	return </a:t>
            </a:r>
            <a:r>
              <a:rPr lang="en-US" dirty="0" err="1">
                <a:solidFill>
                  <a:srgbClr val="0070C0"/>
                </a:solidFill>
              </a:rPr>
              <a:t>student.gradesAverage</a:t>
            </a:r>
            <a:r>
              <a:rPr lang="en-US" dirty="0">
                <a:solidFill>
                  <a:srgbClr val="0070C0"/>
                </a:solidFill>
              </a:rPr>
              <a:t>() &gt;= </a:t>
            </a:r>
            <a:r>
              <a:rPr lang="en-US" b="1" dirty="0">
                <a:solidFill>
                  <a:srgbClr val="0070C0"/>
                </a:solidFill>
              </a:rPr>
              <a:t>EXPECTED_GRADES</a:t>
            </a:r>
            <a:r>
              <a:rPr lang="en-US" dirty="0">
                <a:solidFill>
                  <a:srgbClr val="0070C0"/>
                </a:solidFill>
              </a:rPr>
              <a:t>_AVG &amp;&amp; (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GOOD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 	|| 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VERY_GOOD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 || </a:t>
            </a:r>
            <a:r>
              <a:rPr lang="en-US" dirty="0" err="1">
                <a:solidFill>
                  <a:srgbClr val="0070C0"/>
                </a:solidFill>
              </a:rPr>
              <a:t>Behavior.</a:t>
            </a:r>
            <a:r>
              <a:rPr lang="en-US" b="1" dirty="0" err="1">
                <a:solidFill>
                  <a:srgbClr val="0070C0"/>
                </a:solidFill>
              </a:rPr>
              <a:t>EXCELLENT</a:t>
            </a:r>
            <a:r>
              <a:rPr lang="en-US" dirty="0" err="1">
                <a:solidFill>
                  <a:srgbClr val="0070C0"/>
                </a:solidFill>
              </a:rPr>
              <a:t>.equals</a:t>
            </a:r>
            <a:r>
              <a:rPr lang="en-US" dirty="0">
                <a:solidFill>
                  <a:srgbClr val="0070C0"/>
                </a:solidFill>
              </a:rPr>
              <a:t>(behavior));</a:t>
            </a:r>
          </a:p>
          <a:p>
            <a:pPr>
              <a:lnSpc>
                <a:spcPct val="150000"/>
              </a:lnSpc>
            </a:pPr>
            <a:r>
              <a:rPr lang="en-US" dirty="0">
                <a:solidFill>
                  <a:srgbClr val="0070C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1981671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>
                <a:solidFill>
                  <a:schemeClr val="bg1"/>
                </a:solidFill>
              </a:rPr>
              <a:t>NULL	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9906-E7E5-49D1-614F-3F45F356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993" y="1540801"/>
            <a:ext cx="3282076" cy="32646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532892" y="2772542"/>
            <a:ext cx="79755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Z </a:t>
            </a:r>
            <a:r>
              <a:rPr lang="en-US" sz="2400" dirty="0" err="1">
                <a:solidFill>
                  <a:schemeClr val="bg1"/>
                </a:solidFill>
              </a:rPr>
              <a:t>jakimi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problemami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możemy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spotkać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jeśli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użyjemy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>
                <a:solidFill>
                  <a:srgbClr val="0070C0"/>
                </a:solidFill>
              </a:rPr>
              <a:t>null</a:t>
            </a:r>
            <a:r>
              <a:rPr lang="en-US" sz="2400" dirty="0">
                <a:solidFill>
                  <a:schemeClr val="bg1"/>
                </a:solidFill>
              </a:rPr>
              <a:t>-a?</a:t>
            </a:r>
          </a:p>
        </p:txBody>
      </p:sp>
    </p:spTree>
    <p:extLst>
      <p:ext uri="{BB962C8B-B14F-4D97-AF65-F5344CB8AC3E}">
        <p14:creationId xmlns:p14="http://schemas.microsoft.com/office/powerpoint/2010/main" val="159704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>
                <a:solidFill>
                  <a:schemeClr val="bg1"/>
                </a:solidFill>
              </a:rPr>
              <a:t>CO ZAMIAST NULLA? 	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617198" y="1708985"/>
            <a:ext cx="7975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Zwracamy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określną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wartość</a:t>
            </a:r>
            <a:r>
              <a:rPr lang="en-US" sz="2400" dirty="0">
                <a:solidFill>
                  <a:schemeClr val="bg1"/>
                </a:solidFill>
              </a:rPr>
              <a:t> (-1, 0, 1),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>
                <a:solidFill>
                  <a:schemeClr val="bg1"/>
                </a:solidFill>
              </a:rPr>
              <a:t>W </a:t>
            </a:r>
            <a:r>
              <a:rPr lang="en-US" sz="2400" dirty="0" err="1">
                <a:solidFill>
                  <a:schemeClr val="bg1"/>
                </a:solidFill>
              </a:rPr>
              <a:t>przypadku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kolekcji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zwracamy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pustą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listę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dirty="0" err="1">
                <a:solidFill>
                  <a:schemeClr val="bg1"/>
                </a:solidFill>
              </a:rPr>
              <a:t>zbiór</a:t>
            </a:r>
            <a:r>
              <a:rPr lang="en-US" sz="2400" dirty="0">
                <a:solidFill>
                  <a:schemeClr val="bg1"/>
                </a:solidFill>
              </a:rPr>
              <a:t> / </a:t>
            </a:r>
            <a:r>
              <a:rPr lang="en-US" sz="2400" dirty="0" err="1">
                <a:solidFill>
                  <a:schemeClr val="bg1"/>
                </a:solidFill>
              </a:rPr>
              <a:t>mapę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pPr marL="342900" indent="-342900">
              <a:buFontTx/>
              <a:buChar char="-"/>
            </a:pPr>
            <a:endParaRPr lang="en-US" sz="2400" dirty="0">
              <a:solidFill>
                <a:schemeClr val="bg1"/>
              </a:solidFill>
            </a:endParaRP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</a:rPr>
              <a:t>Uzywamy</a:t>
            </a:r>
            <a:r>
              <a:rPr lang="en-US" sz="2400" dirty="0">
                <a:solidFill>
                  <a:schemeClr val="accent1"/>
                </a:solidFill>
              </a:rPr>
              <a:t> Optional&lt;</a:t>
            </a:r>
            <a:r>
              <a:rPr lang="en-US" sz="2400" dirty="0" err="1">
                <a:solidFill>
                  <a:schemeClr val="accent1"/>
                </a:solidFill>
              </a:rPr>
              <a:t>Typ</a:t>
            </a:r>
            <a:r>
              <a:rPr lang="en-US" sz="2400" dirty="0">
                <a:solidFill>
                  <a:schemeClr val="accent1"/>
                </a:solidFill>
              </a:rPr>
              <a:t>&gt; ,</a:t>
            </a:r>
          </a:p>
        </p:txBody>
      </p:sp>
    </p:spTree>
    <p:extLst>
      <p:ext uri="{BB962C8B-B14F-4D97-AF65-F5344CB8AC3E}">
        <p14:creationId xmlns:p14="http://schemas.microsoft.com/office/powerpoint/2010/main" val="383310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23032"/>
            <a:ext cx="10515600" cy="709481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Komentarze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575238" y="1035220"/>
            <a:ext cx="788637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chemeClr val="accent6"/>
              </a:solidFill>
            </a:endParaRPr>
          </a:p>
          <a:p>
            <a:r>
              <a:rPr lang="en-US" sz="2400" dirty="0">
                <a:solidFill>
                  <a:srgbClr val="00B050"/>
                </a:solidFill>
              </a:rPr>
              <a:t>// </a:t>
            </a:r>
            <a:r>
              <a:rPr lang="en-US" sz="2400" dirty="0" err="1">
                <a:solidFill>
                  <a:srgbClr val="00B050"/>
                </a:solidFill>
              </a:rPr>
              <a:t>komentarz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nie</a:t>
            </a:r>
            <a:r>
              <a:rPr lang="en-US" sz="2400" dirty="0">
                <a:solidFill>
                  <a:srgbClr val="00B050"/>
                </a:solidFill>
              </a:rPr>
              <a:t> jest </a:t>
            </a:r>
            <a:r>
              <a:rPr lang="en-US" sz="2400" dirty="0" err="1">
                <a:solidFill>
                  <a:srgbClr val="00B050"/>
                </a:solidFill>
              </a:rPr>
              <a:t>najlepszym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miejscem</a:t>
            </a:r>
            <a:r>
              <a:rPr lang="en-US" sz="2400" dirty="0">
                <a:solidFill>
                  <a:srgbClr val="00B050"/>
                </a:solidFill>
              </a:rPr>
              <a:t> do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</a:t>
            </a:r>
            <a:r>
              <a:rPr lang="en-US" sz="2400" dirty="0" err="1">
                <a:solidFill>
                  <a:srgbClr val="00B050"/>
                </a:solidFill>
              </a:rPr>
              <a:t>tłumaczenia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działania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kodu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</a:t>
            </a:r>
            <a:r>
              <a:rPr lang="en-US" sz="2400" dirty="0" err="1">
                <a:solidFill>
                  <a:srgbClr val="00B050"/>
                </a:solidFill>
              </a:rPr>
              <a:t>ponieważ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często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modyfikujemy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kod</a:t>
            </a:r>
            <a:r>
              <a:rPr lang="en-US" sz="2400" dirty="0">
                <a:solidFill>
                  <a:srgbClr val="00B050"/>
                </a:solidFill>
              </a:rPr>
              <a:t>, a </a:t>
            </a:r>
            <a:r>
              <a:rPr lang="en-US" sz="2400" dirty="0" err="1">
                <a:solidFill>
                  <a:srgbClr val="00B050"/>
                </a:solidFill>
              </a:rPr>
              <a:t>zapominamy</a:t>
            </a:r>
            <a:r>
              <a:rPr lang="en-US" sz="2400" dirty="0">
                <a:solidFill>
                  <a:srgbClr val="00B050"/>
                </a:solidFill>
              </a:rPr>
              <a:t> o</a:t>
            </a:r>
          </a:p>
          <a:p>
            <a:r>
              <a:rPr lang="en-US" sz="2400" dirty="0">
                <a:solidFill>
                  <a:srgbClr val="00B050"/>
                </a:solidFill>
              </a:rPr>
              <a:t>// </a:t>
            </a:r>
            <a:r>
              <a:rPr lang="en-US" sz="2400" dirty="0" err="1">
                <a:solidFill>
                  <a:srgbClr val="00B050"/>
                </a:solidFill>
              </a:rPr>
              <a:t>poprawieniu</a:t>
            </a:r>
            <a:r>
              <a:rPr lang="en-US" sz="2400" dirty="0">
                <a:solidFill>
                  <a:srgbClr val="00B050"/>
                </a:solidFill>
              </a:rPr>
              <a:t> </a:t>
            </a:r>
            <a:r>
              <a:rPr lang="en-US" sz="2400" dirty="0" err="1">
                <a:solidFill>
                  <a:srgbClr val="00B050"/>
                </a:solidFill>
              </a:rPr>
              <a:t>komentarza</a:t>
            </a:r>
            <a:r>
              <a:rPr lang="en-US" sz="2000" dirty="0">
                <a:solidFill>
                  <a:srgbClr val="00B050"/>
                </a:solidFill>
              </a:rPr>
              <a:t>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Dlatego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nasze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nazwy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zmiennych</a:t>
            </a:r>
            <a:r>
              <a:rPr lang="en-US" sz="2000" dirty="0">
                <a:solidFill>
                  <a:schemeClr val="bg1"/>
                </a:solidFill>
              </a:rPr>
              <a:t>, </a:t>
            </a:r>
            <a:r>
              <a:rPr lang="en-US" sz="2000" dirty="0" err="1">
                <a:solidFill>
                  <a:schemeClr val="bg1"/>
                </a:solidFill>
              </a:rPr>
              <a:t>stałych</a:t>
            </a:r>
            <a:r>
              <a:rPr lang="en-US" sz="2000" dirty="0">
                <a:solidFill>
                  <a:schemeClr val="bg1"/>
                </a:solidFill>
              </a:rPr>
              <a:t> i </a:t>
            </a:r>
            <a:r>
              <a:rPr lang="en-US" sz="2000" dirty="0" err="1">
                <a:solidFill>
                  <a:schemeClr val="bg1"/>
                </a:solidFill>
              </a:rPr>
              <a:t>funkcji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powinny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jasno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opisywać</a:t>
            </a:r>
            <a:r>
              <a:rPr lang="en-US" sz="2000" dirty="0">
                <a:solidFill>
                  <a:schemeClr val="bg1"/>
                </a:solidFill>
              </a:rPr>
              <a:t>, do </a:t>
            </a:r>
            <a:r>
              <a:rPr lang="en-US" sz="2000" dirty="0" err="1">
                <a:solidFill>
                  <a:schemeClr val="bg1"/>
                </a:solidFill>
              </a:rPr>
              <a:t>czego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służy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dany</a:t>
            </a:r>
            <a:r>
              <a:rPr lang="en-US" sz="2000" dirty="0">
                <a:solidFill>
                  <a:schemeClr val="bg1"/>
                </a:solidFill>
              </a:rPr>
              <a:t> element </a:t>
            </a:r>
            <a:r>
              <a:rPr lang="en-US" sz="2000" dirty="0" err="1">
                <a:solidFill>
                  <a:schemeClr val="bg1"/>
                </a:solidFill>
              </a:rPr>
              <a:t>klasy</a:t>
            </a:r>
            <a:endParaRPr lang="en-US" sz="2000" dirty="0">
              <a:solidFill>
                <a:schemeClr val="bg1"/>
              </a:solidFill>
            </a:endParaRPr>
          </a:p>
          <a:p>
            <a:endParaRPr lang="en-US" sz="2000" dirty="0" err="1">
              <a:solidFill>
                <a:schemeClr val="bg1"/>
              </a:solidFill>
            </a:endParaRPr>
          </a:p>
        </p:txBody>
      </p:sp>
      <p:pic>
        <p:nvPicPr>
          <p:cNvPr id="4" name="Picture 3" descr="Code">
            <a:extLst>
              <a:ext uri="{FF2B5EF4-FFF2-40B4-BE49-F238E27FC236}">
                <a16:creationId xmlns:a16="http://schemas.microsoft.com/office/drawing/2014/main" id="{82BF3B65-AF4B-CD49-BD42-5B13E2CEE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65" y="2982276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513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Bloki</a:t>
            </a:r>
            <a:r>
              <a:rPr lang="en-US" b="1">
                <a:solidFill>
                  <a:schemeClr val="bg1"/>
                </a:solidFill>
              </a:rPr>
              <a:t>, z </a:t>
            </a:r>
            <a:r>
              <a:rPr lang="en-US" b="1" err="1">
                <a:solidFill>
                  <a:schemeClr val="bg1"/>
                </a:solidFill>
              </a:rPr>
              <a:t>których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budujemy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aplikację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3081"/>
            <a:ext cx="3990534" cy="466866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 err="1">
                <a:solidFill>
                  <a:schemeClr val="bg1"/>
                </a:solidFill>
              </a:rPr>
              <a:t>Modu</a:t>
            </a:r>
            <a:r>
              <a:rPr lang="en-US" sz="2000" err="1">
                <a:solidFill>
                  <a:schemeClr val="bg1"/>
                </a:solidFill>
              </a:rPr>
              <a:t>ły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pl-PL" sz="2000">
                <a:solidFill>
                  <a:schemeClr val="bg1"/>
                </a:solidFill>
              </a:rPr>
              <a:t>Klasy w naszej aplikacji </a:t>
            </a:r>
            <a:r>
              <a:rPr lang="pl-PL" sz="2000" err="1">
                <a:solidFill>
                  <a:schemeClr val="bg1"/>
                </a:solidFill>
              </a:rPr>
              <a:t>mo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 err="1">
                <a:solidFill>
                  <a:schemeClr val="bg1"/>
                </a:solidFill>
              </a:rPr>
              <a:t>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porównać</a:t>
            </a:r>
            <a:r>
              <a:rPr lang="pl-PL" sz="2000">
                <a:solidFill>
                  <a:schemeClr val="bg1"/>
                </a:solidFill>
              </a:rPr>
              <a:t> do klocków LEGO.</a:t>
            </a:r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Z tych samych </a:t>
            </a:r>
            <a:r>
              <a:rPr lang="en-US" sz="2000" err="1">
                <a:solidFill>
                  <a:schemeClr val="bg1"/>
                </a:solidFill>
              </a:rPr>
              <a:t>bloków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możemy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stworzyć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zupełnie</a:t>
            </a:r>
            <a:r>
              <a:rPr lang="pl-PL" sz="2000">
                <a:solidFill>
                  <a:schemeClr val="bg1"/>
                </a:solidFill>
              </a:rPr>
              <a:t> inn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konstrukcj</a:t>
            </a:r>
            <a:r>
              <a:rPr lang="en-US" sz="2000">
                <a:solidFill>
                  <a:schemeClr val="bg1"/>
                </a:solidFill>
              </a:rPr>
              <a:t>ę.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6817B-D548-27DD-AE58-44F4E348A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069" y="2593331"/>
            <a:ext cx="7599257" cy="3726373"/>
          </a:xfrm>
          <a:prstGeom prst="rect">
            <a:avLst/>
          </a:prstGeom>
        </p:spPr>
      </p:pic>
      <p:pic>
        <p:nvPicPr>
          <p:cNvPr id="7" name="image">
            <a:extLst>
              <a:ext uri="{FF2B5EF4-FFF2-40B4-BE49-F238E27FC236}">
                <a16:creationId xmlns:a16="http://schemas.microsoft.com/office/drawing/2014/main" id="{62EF6021-A252-FEF9-31CB-8705D533CD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1234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Dziel</a:t>
            </a:r>
            <a:r>
              <a:rPr lang="en-US" b="1">
                <a:solidFill>
                  <a:schemeClr val="bg1"/>
                </a:solidFill>
              </a:rPr>
              <a:t> i </a:t>
            </a:r>
            <a:r>
              <a:rPr lang="en-US" b="1" err="1">
                <a:solidFill>
                  <a:schemeClr val="bg1"/>
                </a:solidFill>
              </a:rPr>
              <a:t>rządź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82251" y="1428345"/>
            <a:ext cx="4874454" cy="4645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</a:t>
            </a:r>
            <a:r>
              <a:rPr lang="en-US" sz="2000">
                <a:solidFill>
                  <a:schemeClr val="accent1"/>
                </a:solidFill>
              </a:rPr>
              <a:t>D</a:t>
            </a:r>
            <a:r>
              <a:rPr lang="pl-PL" sz="2000">
                <a:solidFill>
                  <a:schemeClr val="accent1"/>
                </a:solidFill>
              </a:rPr>
              <a:t>ivide et impera“</a:t>
            </a:r>
          </a:p>
          <a:p>
            <a:r>
              <a:rPr lang="pl-PL" sz="2000">
                <a:solidFill>
                  <a:schemeClr val="accent1"/>
                </a:solidFill>
              </a:rPr>
              <a:t>Dzielimy </a:t>
            </a:r>
            <a:r>
              <a:rPr lang="en-US" sz="2000" err="1">
                <a:solidFill>
                  <a:schemeClr val="accent1"/>
                </a:solidFill>
              </a:rPr>
              <a:t>rozwiązanie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dużego problem</a:t>
            </a:r>
            <a:r>
              <a:rPr lang="en-US" sz="2000">
                <a:solidFill>
                  <a:schemeClr val="bg1"/>
                </a:solidFill>
              </a:rPr>
              <a:t>u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na kilka mniejszych zada</a:t>
            </a:r>
            <a:r>
              <a:rPr lang="en-US" sz="2000">
                <a:solidFill>
                  <a:schemeClr val="accent1"/>
                </a:solidFill>
              </a:rPr>
              <a:t>ń</a:t>
            </a:r>
            <a:r>
              <a:rPr lang="pl-PL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bg1"/>
                </a:solidFill>
              </a:rPr>
              <a:t>(etap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w).  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Po kolei pracujemy nad poszczególnymi etapami.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Dobrze, jeśli po każdym etapie jesteśmy w stanie sprawdzić poprawność działania zaimplementowanego fragmentu.</a:t>
            </a:r>
            <a:endParaRPr lang="pl-PL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177F7-21DD-62E9-1B0C-7B366E1353B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40"/>
          <a:stretch/>
        </p:blipFill>
        <p:spPr>
          <a:xfrm>
            <a:off x="4385472" y="4074935"/>
            <a:ext cx="7562425" cy="2549425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17E48855-EDD8-4979-0CA4-D256BCEC1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3144" y="671449"/>
            <a:ext cx="4564961" cy="3036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6CC66570-BECC-A2A5-7239-4DE3BDE999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2556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Niezależność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b="1" err="1">
                <a:solidFill>
                  <a:schemeClr val="bg1"/>
                </a:solidFill>
              </a:rPr>
              <a:t>komponentów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3" y="1763512"/>
            <a:ext cx="5929192" cy="50944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bg1"/>
                </a:solidFill>
              </a:rPr>
              <a:t>Wyobra</a:t>
            </a:r>
            <a:r>
              <a:rPr lang="en-US" sz="2000">
                <a:solidFill>
                  <a:schemeClr val="bg1"/>
                </a:solidFill>
              </a:rPr>
              <a:t>ź</a:t>
            </a:r>
            <a:r>
              <a:rPr lang="pl-PL" sz="2000">
                <a:solidFill>
                  <a:schemeClr val="bg1"/>
                </a:solidFill>
              </a:rPr>
              <a:t>my sobie, ze naprawiamy nasz samochód.</a:t>
            </a:r>
          </a:p>
          <a:p>
            <a:r>
              <a:rPr lang="pl-PL" sz="2000">
                <a:solidFill>
                  <a:schemeClr val="bg1"/>
                </a:solidFill>
              </a:rPr>
              <a:t>Gdy konieczne jest zreperowanie silnika, nie potrzebujemy zajmować się światłami.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bg1"/>
                </a:solidFill>
              </a:rPr>
              <a:t>Z kolei, gdy przyjdzie pora na naprawienie świateł, nie podnosimy klapy silnika.</a:t>
            </a:r>
            <a:endParaRPr lang="pl-PL" sz="2000">
              <a:solidFill>
                <a:schemeClr val="bg1"/>
              </a:solidFill>
              <a:cs typeface="Calibri" panose="020F0502020204030204"/>
            </a:endParaRPr>
          </a:p>
          <a:p>
            <a:r>
              <a:rPr lang="pl-PL" sz="2000">
                <a:solidFill>
                  <a:schemeClr val="bg1"/>
                </a:solidFill>
              </a:rPr>
              <a:t>To dwa oddzielone od siebie komponenty!</a:t>
            </a:r>
          </a:p>
          <a:p>
            <a:endParaRPr lang="pl-PL" sz="2000">
              <a:solidFill>
                <a:schemeClr val="bg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Podobnie jest w świecie programowania.</a:t>
            </a:r>
            <a:endParaRPr lang="pl-PL" sz="2000">
              <a:solidFill>
                <a:schemeClr val="bg1"/>
              </a:solidFill>
              <a:cs typeface="Calibri"/>
            </a:endParaRPr>
          </a:p>
          <a:p>
            <a:r>
              <a:rPr lang="pl-PL" sz="2000">
                <a:solidFill>
                  <a:schemeClr val="accent1"/>
                </a:solidFill>
              </a:rPr>
              <a:t>Poszczególne komponenty powinny być od siebie niezależne,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tak by zmiana w jednym z nich nie powodowała konieczności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pl-PL" sz="2000">
                <a:solidFill>
                  <a:schemeClr val="accent1"/>
                </a:solidFill>
              </a:rPr>
              <a:t>modyfikacji innych komponentów!</a:t>
            </a:r>
            <a:endParaRPr lang="pl-PL" sz="2000">
              <a:solidFill>
                <a:schemeClr val="accent1"/>
              </a:solidFill>
              <a:cs typeface="Calibri"/>
            </a:endParaRPr>
          </a:p>
          <a:p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6" name="Content Placeholder 4" descr="A black sports car parked on a gravel road&#10;&#10;Description automatically generated">
            <a:extLst>
              <a:ext uri="{FF2B5EF4-FFF2-40B4-BE49-F238E27FC236}">
                <a16:creationId xmlns:a16="http://schemas.microsoft.com/office/drawing/2014/main" id="{0CA7C8AB-633C-35D1-E4C8-469B240DF4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2416" y="2495780"/>
            <a:ext cx="5288539" cy="2967599"/>
          </a:xfrm>
          <a:prstGeom prst="rect">
            <a:avLst/>
          </a:prstGeom>
        </p:spPr>
      </p:pic>
      <p:pic>
        <p:nvPicPr>
          <p:cNvPr id="8" name="image">
            <a:extLst>
              <a:ext uri="{FF2B5EF4-FFF2-40B4-BE49-F238E27FC236}">
                <a16:creationId xmlns:a16="http://schemas.microsoft.com/office/drawing/2014/main" id="{84129B81-0262-E6FC-7F7B-B5D659A31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Kilka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słów</a:t>
            </a:r>
            <a:r>
              <a:rPr lang="en-US" sz="3600" b="1" kern="1400" spc="-160" dirty="0">
                <a:solidFill>
                  <a:schemeClr val="bg1"/>
                </a:solidFill>
              </a:rPr>
              <a:t> o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mnie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9906-E7E5-49D1-614F-3F45F356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2234" y="1560255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759870" y="2090172"/>
            <a:ext cx="734185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- 12 </a:t>
            </a:r>
            <a:r>
              <a:rPr lang="en-US" sz="2400" dirty="0" err="1">
                <a:solidFill>
                  <a:schemeClr val="bg1"/>
                </a:solidFill>
              </a:rPr>
              <a:t>lat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doświadczenia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- 11 </a:t>
            </a:r>
            <a:r>
              <a:rPr lang="en-US" sz="2400" dirty="0" err="1">
                <a:solidFill>
                  <a:schemeClr val="bg1"/>
                </a:solidFill>
              </a:rPr>
              <a:t>lat</a:t>
            </a:r>
            <a:r>
              <a:rPr lang="en-US" sz="2400" dirty="0">
                <a:solidFill>
                  <a:schemeClr val="bg1"/>
                </a:solidFill>
              </a:rPr>
              <a:t> w </a:t>
            </a:r>
            <a:r>
              <a:rPr lang="en-US" sz="2400" dirty="0" err="1">
                <a:solidFill>
                  <a:schemeClr val="bg1"/>
                </a:solidFill>
              </a:rPr>
              <a:t>Ericssonie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- 3 </a:t>
            </a:r>
            <a:r>
              <a:rPr lang="en-US" sz="2400" dirty="0" err="1">
                <a:solidFill>
                  <a:schemeClr val="bg1"/>
                </a:solidFill>
              </a:rPr>
              <a:t>raz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</a:t>
            </a:r>
            <a:r>
              <a:rPr lang="en-US" sz="2400" dirty="0">
                <a:solidFill>
                  <a:schemeClr val="bg1"/>
                </a:solidFill>
              </a:rPr>
              <a:t> IT FOR SHE,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- </a:t>
            </a:r>
            <a:r>
              <a:rPr lang="en-US" sz="2400" dirty="0" err="1">
                <a:solidFill>
                  <a:schemeClr val="bg1"/>
                </a:solidFill>
              </a:rPr>
              <a:t>Główny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programowania</a:t>
            </a:r>
            <a:r>
              <a:rPr lang="en-US" sz="2400" dirty="0">
                <a:solidFill>
                  <a:schemeClr val="bg1"/>
                </a:solidFill>
              </a:rPr>
              <a:t>: Java,</a:t>
            </a:r>
          </a:p>
        </p:txBody>
      </p:sp>
    </p:spTree>
    <p:extLst>
      <p:ext uri="{BB962C8B-B14F-4D97-AF65-F5344CB8AC3E}">
        <p14:creationId xmlns:p14="http://schemas.microsoft.com/office/powerpoint/2010/main" val="37891018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D.R.Y / Don’t be WET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303062"/>
            <a:ext cx="7211055" cy="3025412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>
                <a:solidFill>
                  <a:schemeClr val="accent1"/>
                </a:solidFill>
              </a:rPr>
              <a:t>D.R.Y – </a:t>
            </a:r>
            <a:r>
              <a:rPr lang="en-US" b="1">
                <a:solidFill>
                  <a:schemeClr val="accent1"/>
                </a:solidFill>
              </a:rPr>
              <a:t>D</a:t>
            </a:r>
            <a:r>
              <a:rPr lang="en-US">
                <a:solidFill>
                  <a:schemeClr val="accent1"/>
                </a:solidFill>
              </a:rPr>
              <a:t>on’t </a:t>
            </a:r>
            <a:r>
              <a:rPr lang="en-US" b="1">
                <a:solidFill>
                  <a:schemeClr val="accent1"/>
                </a:solidFill>
              </a:rPr>
              <a:t>R</a:t>
            </a:r>
            <a:r>
              <a:rPr lang="en-US">
                <a:solidFill>
                  <a:schemeClr val="accent1"/>
                </a:solidFill>
              </a:rPr>
              <a:t>epeat </a:t>
            </a:r>
            <a:r>
              <a:rPr lang="en-US" b="1">
                <a:solidFill>
                  <a:schemeClr val="accent1"/>
                </a:solidFill>
              </a:rPr>
              <a:t>Y</a:t>
            </a:r>
            <a:r>
              <a:rPr lang="en-US">
                <a:solidFill>
                  <a:schemeClr val="accent1"/>
                </a:solidFill>
              </a:rPr>
              <a:t>ourself</a:t>
            </a:r>
            <a:r>
              <a:rPr lang="en-US">
                <a:solidFill>
                  <a:schemeClr val="bg1"/>
                </a:solidFill>
              </a:rPr>
              <a:t>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która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zaleca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unikania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duplikacji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Pozwala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zmniejszenie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redundancji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(</a:t>
            </a:r>
            <a:r>
              <a:rPr lang="en-US" err="1">
                <a:solidFill>
                  <a:schemeClr val="bg1"/>
                </a:solidFill>
              </a:rPr>
              <a:t>powtarzające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bloki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kodu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różnych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miejscach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robiące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dokładnie</a:t>
            </a:r>
            <a:r>
              <a:rPr lang="en-US">
                <a:solidFill>
                  <a:schemeClr val="bg1"/>
                </a:solidFill>
              </a:rPr>
              <a:t> to </a:t>
            </a:r>
            <a:r>
              <a:rPr lang="en-US" err="1">
                <a:solidFill>
                  <a:schemeClr val="bg1"/>
                </a:solidFill>
              </a:rPr>
              <a:t>samo</a:t>
            </a:r>
            <a:r>
              <a:rPr lang="en-US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Zwiększa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efektywność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naszego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Kod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staje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prostszy</a:t>
            </a:r>
            <a:r>
              <a:rPr lang="en-US">
                <a:solidFill>
                  <a:schemeClr val="accent1"/>
                </a:solidFill>
              </a:rPr>
              <a:t> w </a:t>
            </a:r>
            <a:r>
              <a:rPr lang="en-US" err="1">
                <a:solidFill>
                  <a:schemeClr val="accent1"/>
                </a:solidFill>
              </a:rPr>
              <a:t>utrzymaniu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bardziej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czytelny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Zmniejsza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ryzyko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wystąpienia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błędów</a:t>
            </a:r>
            <a:endParaRPr lang="en-US">
              <a:solidFill>
                <a:schemeClr val="accent1"/>
              </a:solidFill>
            </a:endParaRPr>
          </a:p>
          <a:p>
            <a:pPr lvl="1"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6D044D-A03D-C064-7FC1-7FAAC8647CA4}"/>
              </a:ext>
            </a:extLst>
          </p:cNvPr>
          <p:cNvGrpSpPr/>
          <p:nvPr/>
        </p:nvGrpSpPr>
        <p:grpSpPr>
          <a:xfrm>
            <a:off x="8256911" y="577585"/>
            <a:ext cx="3122930" cy="5011802"/>
            <a:chOff x="8259409" y="2127019"/>
            <a:chExt cx="2433245" cy="4024447"/>
          </a:xfrm>
        </p:grpSpPr>
        <p:pic>
          <p:nvPicPr>
            <p:cNvPr id="8" name="Graphic 7" descr="Rain with solid fill">
              <a:extLst>
                <a:ext uri="{FF2B5EF4-FFF2-40B4-BE49-F238E27FC236}">
                  <a16:creationId xmlns:a16="http://schemas.microsoft.com/office/drawing/2014/main" id="{EE422D21-761C-DC04-F721-A6E01D5955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259409" y="2127019"/>
              <a:ext cx="2433245" cy="2433245"/>
            </a:xfrm>
            <a:prstGeom prst="rect">
              <a:avLst/>
            </a:prstGeom>
          </p:spPr>
        </p:pic>
        <p:pic>
          <p:nvPicPr>
            <p:cNvPr id="10" name="Graphic 9" descr="Umbrella with solid fill">
              <a:extLst>
                <a:ext uri="{FF2B5EF4-FFF2-40B4-BE49-F238E27FC236}">
                  <a16:creationId xmlns:a16="http://schemas.microsoft.com/office/drawing/2014/main" id="{DA3B31D0-4E09-7ACA-D193-0C32F49D9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47732" y="4294866"/>
              <a:ext cx="1856600" cy="1856600"/>
            </a:xfrm>
            <a:prstGeom prst="rect">
              <a:avLst/>
            </a:prstGeom>
          </p:spPr>
        </p:pic>
      </p:grpSp>
      <p:pic>
        <p:nvPicPr>
          <p:cNvPr id="11" name="image">
            <a:extLst>
              <a:ext uri="{FF2B5EF4-FFF2-40B4-BE49-F238E27FC236}">
                <a16:creationId xmlns:a16="http://schemas.microsoft.com/office/drawing/2014/main" id="{336A6F85-CEB8-72A6-97A0-DC6D3DB3DB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176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Zasada</a:t>
            </a:r>
            <a:r>
              <a:rPr lang="en-US" b="1">
                <a:solidFill>
                  <a:schemeClr val="bg1"/>
                </a:solidFill>
              </a:rPr>
              <a:t> KISS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403224" y="1714969"/>
            <a:ext cx="5692380" cy="46667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l-PL" sz="2000">
                <a:solidFill>
                  <a:schemeClr val="accent1"/>
                </a:solidFill>
              </a:rPr>
              <a:t>“Keep It Simple Stupid”</a:t>
            </a:r>
          </a:p>
          <a:p>
            <a:r>
              <a:rPr lang="pl-PL" sz="2000">
                <a:solidFill>
                  <a:schemeClr val="accent1"/>
                </a:solidFill>
              </a:rPr>
              <a:t>“Zr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 to w prosty spos</a:t>
            </a:r>
            <a:r>
              <a:rPr lang="en-US" sz="2000">
                <a:solidFill>
                  <a:schemeClr val="accent1"/>
                </a:solidFill>
              </a:rPr>
              <a:t>ó</a:t>
            </a:r>
            <a:r>
              <a:rPr lang="pl-PL" sz="2000">
                <a:solidFill>
                  <a:schemeClr val="accent1"/>
                </a:solidFill>
              </a:rPr>
              <a:t>b, g</a:t>
            </a:r>
            <a:r>
              <a:rPr lang="en-US" sz="2000">
                <a:solidFill>
                  <a:schemeClr val="accent1"/>
                </a:solidFill>
              </a:rPr>
              <a:t>ł</a:t>
            </a:r>
            <a:r>
              <a:rPr lang="pl-PL" sz="2000">
                <a:solidFill>
                  <a:schemeClr val="accent1"/>
                </a:solidFill>
              </a:rPr>
              <a:t>upku!””</a:t>
            </a:r>
          </a:p>
          <a:p>
            <a:endParaRPr lang="pl-PL" sz="2000">
              <a:solidFill>
                <a:schemeClr val="accent1"/>
              </a:solidFill>
            </a:endParaRPr>
          </a:p>
          <a:p>
            <a:r>
              <a:rPr lang="pl-PL" sz="2000">
                <a:solidFill>
                  <a:schemeClr val="bg1"/>
                </a:solidFill>
              </a:rPr>
              <a:t>W tej zasadzie chodzi o to, </a:t>
            </a:r>
            <a:r>
              <a:rPr lang="en-US" sz="2000">
                <a:solidFill>
                  <a:schemeClr val="bg1"/>
                </a:solidFill>
              </a:rPr>
              <a:t>ż</a:t>
            </a:r>
            <a:r>
              <a:rPr lang="pl-PL" sz="2000">
                <a:solidFill>
                  <a:schemeClr val="bg1"/>
                </a:solidFill>
              </a:rPr>
              <a:t>eby nie tworzy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rozwiązań</a:t>
            </a:r>
            <a:r>
              <a:rPr lang="pl-PL" sz="2000">
                <a:solidFill>
                  <a:schemeClr val="bg1"/>
                </a:solidFill>
              </a:rPr>
              <a:t> nadmiernie skomplikowanych.</a:t>
            </a:r>
          </a:p>
          <a:p>
            <a:r>
              <a:rPr lang="pl-PL" sz="2000">
                <a:solidFill>
                  <a:schemeClr val="bg1"/>
                </a:solidFill>
              </a:rPr>
              <a:t>Warto </a:t>
            </a:r>
            <a:r>
              <a:rPr lang="en-US" sz="2000" err="1">
                <a:solidFill>
                  <a:schemeClr val="bg1"/>
                </a:solidFill>
              </a:rPr>
              <a:t>zastanowić</a:t>
            </a:r>
            <a:r>
              <a:rPr lang="pl-PL" sz="2000">
                <a:solidFill>
                  <a:schemeClr val="bg1"/>
                </a:solidFill>
              </a:rPr>
              <a:t> si</a:t>
            </a:r>
            <a:r>
              <a:rPr lang="en-US" sz="2000">
                <a:solidFill>
                  <a:schemeClr val="bg1"/>
                </a:solidFill>
              </a:rPr>
              <a:t>ę</a:t>
            </a:r>
            <a:r>
              <a:rPr lang="pl-PL" sz="2000">
                <a:solidFill>
                  <a:schemeClr val="bg1"/>
                </a:solidFill>
              </a:rPr>
              <a:t>, czy jeste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my w stanie </a:t>
            </a:r>
            <a:r>
              <a:rPr lang="en-US" sz="2000" err="1">
                <a:solidFill>
                  <a:schemeClr val="bg1"/>
                </a:solidFill>
              </a:rPr>
              <a:t>uprościć</a:t>
            </a:r>
            <a:r>
              <a:rPr lang="pl-PL" sz="2000">
                <a:solidFill>
                  <a:schemeClr val="bg1"/>
                </a:solidFill>
              </a:rPr>
              <a:t> nasz problem.</a:t>
            </a:r>
          </a:p>
          <a:p>
            <a:r>
              <a:rPr lang="pl-PL" sz="2000">
                <a:solidFill>
                  <a:schemeClr val="bg1"/>
                </a:solidFill>
              </a:rPr>
              <a:t>Unikamy niepotrzebnych udziwnie</a:t>
            </a:r>
            <a:r>
              <a:rPr lang="en-US" sz="2000">
                <a:solidFill>
                  <a:schemeClr val="bg1"/>
                </a:solidFill>
              </a:rPr>
              <a:t>ń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pl-PL" sz="2000">
                <a:solidFill>
                  <a:schemeClr val="bg1"/>
                </a:solidFill>
              </a:rPr>
              <a:t> kosztownych dodatk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w.</a:t>
            </a:r>
          </a:p>
          <a:p>
            <a:r>
              <a:rPr lang="pl-PL" sz="2000">
                <a:solidFill>
                  <a:schemeClr val="bg1"/>
                </a:solidFill>
              </a:rPr>
              <a:t>Prostota </a:t>
            </a:r>
            <a:r>
              <a:rPr lang="en-US" sz="2000" err="1">
                <a:solidFill>
                  <a:schemeClr val="bg1"/>
                </a:solidFill>
              </a:rPr>
              <a:t>rozwiązania</a:t>
            </a:r>
            <a:r>
              <a:rPr lang="pl-PL" sz="2000">
                <a:solidFill>
                  <a:schemeClr val="bg1"/>
                </a:solidFill>
              </a:rPr>
              <a:t> jest sama w sobie wielk</a:t>
            </a:r>
            <a:r>
              <a:rPr lang="en-US" sz="2000">
                <a:solidFill>
                  <a:schemeClr val="bg1"/>
                </a:solidFill>
              </a:rPr>
              <a:t>ą</a:t>
            </a:r>
            <a:r>
              <a:rPr lang="pl-PL" sz="2000">
                <a:solidFill>
                  <a:schemeClr val="bg1"/>
                </a:solidFill>
              </a:rPr>
              <a:t> wartości</a:t>
            </a:r>
            <a:r>
              <a:rPr lang="en-US" sz="2000">
                <a:solidFill>
                  <a:schemeClr val="bg1"/>
                </a:solidFill>
              </a:rPr>
              <a:t>ą</a:t>
            </a:r>
            <a:endParaRPr lang="pl-PL" sz="200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B85D13A1-5AF9-BF39-1E78-C78A3DA3E6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Graphic 9" descr="Lips with solid fill">
            <a:extLst>
              <a:ext uri="{FF2B5EF4-FFF2-40B4-BE49-F238E27FC236}">
                <a16:creationId xmlns:a16="http://schemas.microsoft.com/office/drawing/2014/main" id="{743C9163-ECBA-328F-A22B-B15230BC7D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384926" y="1075497"/>
            <a:ext cx="4874454" cy="487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0196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Prawo</a:t>
            </a:r>
            <a:r>
              <a:rPr lang="en-US" b="1">
                <a:solidFill>
                  <a:schemeClr val="bg1"/>
                </a:solidFill>
              </a:rPr>
              <a:t> Demeter – don’t talk to strangers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97880" y="1480439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Według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dany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obiekt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powinien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komunikować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się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tylko</a:t>
            </a:r>
            <a:r>
              <a:rPr lang="en-US">
                <a:solidFill>
                  <a:schemeClr val="accent1"/>
                </a:solidFill>
              </a:rPr>
              <a:t> ze </a:t>
            </a:r>
            <a:r>
              <a:rPr lang="en-US" err="1">
                <a:solidFill>
                  <a:schemeClr val="accent1"/>
                </a:solidFill>
              </a:rPr>
              <a:t>swoimi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sąsiadami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oraz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posiadać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ograniczoną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bg1"/>
                </a:solidFill>
              </a:rPr>
              <a:t>na temat wewnętrznego działania innych obiektów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Zastosowanie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przynosi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takie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korzyści</a:t>
            </a:r>
            <a:r>
              <a:rPr lang="en-US">
                <a:solidFill>
                  <a:schemeClr val="bg1"/>
                </a:solidFill>
              </a:rPr>
              <a:t> jak:</a:t>
            </a: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Redukcję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złożoności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programu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zależności</a:t>
            </a:r>
            <a:r>
              <a:rPr lang="en-US">
                <a:solidFill>
                  <a:schemeClr val="bg1"/>
                </a:solidFill>
              </a:rPr>
              <a:t> w </a:t>
            </a:r>
            <a:r>
              <a:rPr lang="en-US" err="1">
                <a:solidFill>
                  <a:schemeClr val="bg1"/>
                </a:solidFill>
              </a:rPr>
              <a:t>kodzie</a:t>
            </a:r>
            <a:endParaRPr lang="en-US">
              <a:solidFill>
                <a:schemeClr val="bg1"/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Prostsze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utrzymanie</a:t>
            </a:r>
            <a:r>
              <a:rPr lang="en-US">
                <a:solidFill>
                  <a:schemeClr val="bg1"/>
                </a:solidFill>
              </a:rPr>
              <a:t> i </a:t>
            </a:r>
            <a:r>
              <a:rPr lang="en-US" err="1">
                <a:solidFill>
                  <a:schemeClr val="bg1"/>
                </a:solidFill>
              </a:rPr>
              <a:t>modyfikacje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projektu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Praktyka</a:t>
            </a:r>
            <a:r>
              <a:rPr lang="en-US">
                <a:solidFill>
                  <a:schemeClr val="bg1"/>
                </a:solidFill>
              </a:rPr>
              <a:t> ta </a:t>
            </a:r>
            <a:r>
              <a:rPr lang="en-US" err="1">
                <a:solidFill>
                  <a:schemeClr val="bg1"/>
                </a:solidFill>
              </a:rPr>
              <a:t>znana</a:t>
            </a:r>
            <a:r>
              <a:rPr lang="en-US">
                <a:solidFill>
                  <a:schemeClr val="bg1"/>
                </a:solidFill>
              </a:rPr>
              <a:t> jest </a:t>
            </a:r>
            <a:r>
              <a:rPr lang="en-US" err="1">
                <a:solidFill>
                  <a:schemeClr val="bg1"/>
                </a:solidFill>
              </a:rPr>
              <a:t>również</a:t>
            </a:r>
            <a:r>
              <a:rPr lang="en-US">
                <a:solidFill>
                  <a:schemeClr val="bg1"/>
                </a:solidFill>
              </a:rPr>
              <a:t> pod </a:t>
            </a:r>
            <a:r>
              <a:rPr lang="en-US" err="1">
                <a:solidFill>
                  <a:schemeClr val="bg1"/>
                </a:solidFill>
              </a:rPr>
              <a:t>nazwą</a:t>
            </a:r>
            <a:r>
              <a:rPr lang="en-US">
                <a:solidFill>
                  <a:schemeClr val="bg1"/>
                </a:solidFill>
              </a:rPr>
              <a:t> 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Prawa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najmniejszej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wiedzy</a:t>
            </a:r>
            <a:r>
              <a:rPr lang="en-US">
                <a:solidFill>
                  <a:schemeClr val="bg1"/>
                </a:solidFill>
              </a:rPr>
              <a:t>” </a:t>
            </a:r>
            <a:r>
              <a:rPr lang="en-US" i="1">
                <a:solidFill>
                  <a:schemeClr val="bg1"/>
                </a:solidFill>
              </a:rPr>
              <a:t>(</a:t>
            </a:r>
            <a:r>
              <a:rPr lang="en-US" i="1">
                <a:solidFill>
                  <a:schemeClr val="accent1"/>
                </a:solidFill>
              </a:rPr>
              <a:t>„The Principle of Least Knowledge”</a:t>
            </a:r>
            <a:r>
              <a:rPr lang="en-US" i="1">
                <a:solidFill>
                  <a:schemeClr val="bg1"/>
                </a:solidFill>
              </a:rPr>
              <a:t>)</a:t>
            </a:r>
          </a:p>
          <a:p>
            <a:pPr lvl="1">
              <a:spcAft>
                <a:spcPts val="600"/>
              </a:spcAft>
            </a:pPr>
            <a:r>
              <a:rPr lang="en-US" i="1">
                <a:solidFill>
                  <a:schemeClr val="bg1"/>
                </a:solidFill>
              </a:rPr>
              <a:t>„</a:t>
            </a:r>
            <a:r>
              <a:rPr lang="en-US" err="1">
                <a:solidFill>
                  <a:schemeClr val="bg1"/>
                </a:solidFill>
              </a:rPr>
              <a:t>Rozmawiaj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przyjaciółmi</a:t>
            </a:r>
            <a:r>
              <a:rPr lang="en-US">
                <a:solidFill>
                  <a:schemeClr val="bg1"/>
                </a:solidFill>
              </a:rPr>
              <a:t>” (</a:t>
            </a:r>
            <a:r>
              <a:rPr lang="en-US" i="1">
                <a:solidFill>
                  <a:schemeClr val="accent1"/>
                </a:solidFill>
              </a:rPr>
              <a:t>„</a:t>
            </a:r>
            <a:r>
              <a:rPr lang="en-US">
                <a:solidFill>
                  <a:schemeClr val="accent1"/>
                </a:solidFill>
              </a:rPr>
              <a:t>Don’t talk to strangers”</a:t>
            </a:r>
            <a:r>
              <a:rPr lang="en-US">
                <a:solidFill>
                  <a:schemeClr val="bg1"/>
                </a:solidFill>
              </a:rPr>
              <a:t>)</a:t>
            </a:r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3078" name="Picture 6" descr="undefined">
            <a:extLst>
              <a:ext uri="{FF2B5EF4-FFF2-40B4-BE49-F238E27FC236}">
                <a16:creationId xmlns:a16="http://schemas.microsoft.com/office/drawing/2014/main" id="{22DA436A-8643-B974-FE5F-7BCD047D8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975" y="0"/>
            <a:ext cx="2994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8222D7C-E0F9-3092-C371-B9BD24392E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581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1AD1F04-BFB1-EC97-D5D0-98A77CBEF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0030" y="1591676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5AC3A-935C-86E7-DC9C-32C3E1072F8C}"/>
              </a:ext>
            </a:extLst>
          </p:cNvPr>
          <p:cNvSpPr txBox="1"/>
          <p:nvPr/>
        </p:nvSpPr>
        <p:spPr>
          <a:xfrm>
            <a:off x="329931" y="569401"/>
            <a:ext cx="10467834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na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studiach</a:t>
            </a:r>
            <a:r>
              <a:rPr lang="en-US" sz="3200" b="1" kern="1400" spc="-160" dirty="0">
                <a:solidFill>
                  <a:schemeClr val="bg1"/>
                </a:solidFill>
              </a:rPr>
              <a:t>/w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pracy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spotkałyście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się</a:t>
            </a:r>
            <a:r>
              <a:rPr lang="en-US" sz="3200" b="1" kern="1400" spc="-160" dirty="0">
                <a:solidFill>
                  <a:schemeClr val="bg1"/>
                </a:solidFill>
              </a:rPr>
              <a:t> z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takimi</a:t>
            </a:r>
            <a:r>
              <a:rPr lang="en-US" sz="3200" b="1" kern="1400" spc="-160" dirty="0">
                <a:solidFill>
                  <a:schemeClr val="bg1"/>
                </a:solidFill>
              </a:rPr>
              <a:t> </a:t>
            </a:r>
            <a:r>
              <a:rPr lang="en-US" sz="3200" b="1" kern="1400" spc="-160" dirty="0" err="1">
                <a:solidFill>
                  <a:schemeClr val="bg1"/>
                </a:solidFill>
              </a:rPr>
              <a:t>pojęciami</a:t>
            </a:r>
            <a:r>
              <a:rPr lang="en-US" sz="3200" b="1" kern="1400" spc="-160" dirty="0">
                <a:solidFill>
                  <a:schemeClr val="bg1"/>
                </a:solidFill>
              </a:rPr>
              <a:t>?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b="1" kern="1400" spc="-160" dirty="0">
              <a:solidFill>
                <a:schemeClr val="bg1"/>
              </a:solidFill>
            </a:endParaRPr>
          </a:p>
          <a:p>
            <a:br>
              <a:rPr lang="en-US" sz="28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endParaRPr lang="en-US" sz="2400" b="1" kern="1400" spc="-160" dirty="0">
              <a:solidFill>
                <a:schemeClr val="bg1"/>
              </a:solidFill>
            </a:endParaRPr>
          </a:p>
          <a:p>
            <a:endParaRPr lang="en-US" sz="2400" b="1" kern="1400" spc="-160" dirty="0">
              <a:solidFill>
                <a:schemeClr val="bg1"/>
              </a:solidFill>
            </a:endParaRPr>
          </a:p>
          <a:p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Dziedziczenie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400" b="1" kern="1400" spc="-160" dirty="0">
                <a:solidFill>
                  <a:schemeClr val="bg1"/>
                </a:solidFill>
              </a:rPr>
            </a:br>
            <a:br>
              <a:rPr lang="en-US" sz="2400" b="1" kern="1400" spc="-160" dirty="0">
                <a:solidFill>
                  <a:schemeClr val="bg1"/>
                </a:solidFill>
              </a:rPr>
            </a:br>
            <a:r>
              <a:rPr lang="en-US" sz="2400" b="1" kern="1400" spc="-160" dirty="0">
                <a:solidFill>
                  <a:schemeClr val="bg1"/>
                </a:solidFill>
              </a:rPr>
              <a:t>*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Programowanie</a:t>
            </a:r>
            <a:r>
              <a:rPr lang="en-US" sz="2400" b="1" kern="1400" spc="-160" dirty="0">
                <a:solidFill>
                  <a:schemeClr val="bg1"/>
                </a:solidFill>
              </a:rPr>
              <a:t> </a:t>
            </a:r>
            <a:r>
              <a:rPr lang="en-US" sz="2400" b="1" kern="1400" spc="-160" dirty="0" err="1">
                <a:solidFill>
                  <a:schemeClr val="bg1"/>
                </a:solidFill>
              </a:rPr>
              <a:t>obiektowe</a:t>
            </a:r>
            <a:r>
              <a:rPr lang="en-US" sz="2400" b="1" kern="1400" spc="-160" dirty="0">
                <a:solidFill>
                  <a:schemeClr val="bg1"/>
                </a:solidFill>
              </a:rPr>
              <a:t>,</a:t>
            </a: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br>
              <a:rPr lang="en-US" sz="2800" b="1" kern="1400" spc="-160" dirty="0">
                <a:solidFill>
                  <a:schemeClr val="bg1"/>
                </a:solidFill>
              </a:rPr>
            </a:b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19469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Abstrakcja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55935" y="1536366"/>
            <a:ext cx="4423490" cy="4826044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Abstrakcja</a:t>
            </a:r>
            <a:r>
              <a:rPr lang="pl-PL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w </a:t>
            </a:r>
            <a:r>
              <a:rPr lang="en-US" err="1">
                <a:solidFill>
                  <a:schemeClr val="bg1"/>
                </a:solidFill>
              </a:rPr>
              <a:t>programowaniu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pl-PL">
                <a:solidFill>
                  <a:schemeClr val="accent1"/>
                </a:solidFill>
              </a:rPr>
              <a:t>to</a:t>
            </a:r>
            <a:r>
              <a:rPr lang="pl-PL">
                <a:solidFill>
                  <a:schemeClr val="bg1"/>
                </a:solidFill>
              </a:rPr>
              <a:t> pewnego rodzaju </a:t>
            </a:r>
            <a:r>
              <a:rPr lang="pl-PL">
                <a:solidFill>
                  <a:schemeClr val="accent1"/>
                </a:solidFill>
              </a:rPr>
              <a:t>uproszczenie rozpatrywanego problemu</a:t>
            </a:r>
            <a:r>
              <a:rPr lang="pl-PL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bg1"/>
                </a:solidFill>
              </a:rPr>
              <a:t>Abstrakcja </a:t>
            </a:r>
            <a:r>
              <a:rPr lang="pl-PL">
                <a:solidFill>
                  <a:schemeClr val="accent1"/>
                </a:solidFill>
              </a:rPr>
              <a:t>polega na ukryciu skomplikowanych szczegółów</a:t>
            </a:r>
            <a:r>
              <a:rPr lang="pl-PL">
                <a:solidFill>
                  <a:schemeClr val="bg1"/>
                </a:solidFill>
              </a:rPr>
              <a:t> i pokazaniu tylko niezbędnych cech.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solidFill>
                  <a:schemeClr val="accent1"/>
                </a:solidFill>
              </a:rPr>
              <a:t>Użytkownik “widzi” tylko dostępny dla niego interfejs</a:t>
            </a:r>
            <a:r>
              <a:rPr lang="pl-PL">
                <a:solidFill>
                  <a:schemeClr val="bg1"/>
                </a:solidFill>
              </a:rPr>
              <a:t>, nie interesują go szczegóły implementacji.</a:t>
            </a:r>
            <a:endParaRPr lang="pl-PL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solidFill>
                <a:schemeClr val="bg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>
              <a:solidFill>
                <a:srgbClr val="00B0F0"/>
              </a:solidFill>
              <a:cs typeface="Calibri" panose="020F0502020204030204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78101661-1673-0B18-645C-659F205887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7" name="Picture 6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EC7AD3A1-A130-7644-8BCF-4D99826FEE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6969" y="216715"/>
            <a:ext cx="6791218" cy="6389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161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Interfejsy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Interfejs</a:t>
            </a:r>
            <a:r>
              <a:rPr lang="pl-PL" dirty="0">
                <a:solidFill>
                  <a:schemeClr val="bg1"/>
                </a:solidFill>
              </a:rPr>
              <a:t> definiuje, jakie warunki mają spełniać klasy, które go implementują,</a:t>
            </a:r>
            <a:endParaRPr lang="en-US" dirty="0">
              <a:solidFill>
                <a:schemeClr val="bg1"/>
              </a:solidFill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accent1"/>
                </a:solidFill>
              </a:rPr>
              <a:t>To rodzaj pewnego “kontraktu”</a:t>
            </a: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 dirty="0">
                <a:solidFill>
                  <a:schemeClr val="bg1"/>
                </a:solidFill>
                <a:cs typeface="Calibri"/>
              </a:rPr>
              <a:t>W języku python ekwiwalentem interfejsów są klasy abstrakcyjne,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542EE8-CBFF-C8F9-7B4A-34C22922B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596" y="486984"/>
            <a:ext cx="5133975" cy="3409950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254FA4-47BF-CAB6-0D78-A3C38E3620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6772" y="4392379"/>
            <a:ext cx="5105400" cy="231457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  <p:pic>
        <p:nvPicPr>
          <p:cNvPr id="6" name="image">
            <a:extLst>
              <a:ext uri="{FF2B5EF4-FFF2-40B4-BE49-F238E27FC236}">
                <a16:creationId xmlns:a16="http://schemas.microsoft.com/office/drawing/2014/main" id="{35E09051-5C08-7F55-C0A3-A5C85DC227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349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0FA2B76-E0F0-429E-AF50-C57B64B50B43}"/>
              </a:ext>
            </a:extLst>
          </p:cNvPr>
          <p:cNvGrpSpPr>
            <a:grpSpLocks/>
          </p:cNvGrpSpPr>
          <p:nvPr/>
        </p:nvGrpSpPr>
        <p:grpSpPr>
          <a:xfrm>
            <a:off x="238209" y="1652707"/>
            <a:ext cx="11715581" cy="4729043"/>
            <a:chOff x="489257" y="1500429"/>
            <a:chExt cx="11715581" cy="4729043"/>
          </a:xfrm>
        </p:grpSpPr>
        <p:sp>
          <p:nvSpPr>
            <p:cNvPr id="21" name="Content Placeholder 5">
              <a:extLst>
                <a:ext uri="{FF2B5EF4-FFF2-40B4-BE49-F238E27FC236}">
                  <a16:creationId xmlns:a16="http://schemas.microsoft.com/office/drawing/2014/main" id="{6DED2C04-CD9D-45CA-838E-19B60071DEEB}"/>
                </a:ext>
              </a:extLst>
            </p:cNvPr>
            <p:cNvSpPr txBox="1">
              <a:spLocks/>
            </p:cNvSpPr>
            <p:nvPr/>
          </p:nvSpPr>
          <p:spPr>
            <a:xfrm>
              <a:off x="489257" y="1500429"/>
              <a:ext cx="2856371" cy="132556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S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Single Responsibility</a:t>
              </a:r>
            </a:p>
          </p:txBody>
        </p:sp>
        <p:sp>
          <p:nvSpPr>
            <p:cNvPr id="20" name="Content Placeholder 3">
              <a:extLst>
                <a:ext uri="{FF2B5EF4-FFF2-40B4-BE49-F238E27FC236}">
                  <a16:creationId xmlns:a16="http://schemas.microsoft.com/office/drawing/2014/main" id="{13509375-F337-44DD-A937-7BA35B32FE0D}"/>
                </a:ext>
              </a:extLst>
            </p:cNvPr>
            <p:cNvSpPr txBox="1">
              <a:spLocks/>
            </p:cNvSpPr>
            <p:nvPr/>
          </p:nvSpPr>
          <p:spPr>
            <a:xfrm>
              <a:off x="2610021" y="2662833"/>
              <a:ext cx="2856370" cy="13255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pl-PL" sz="2800" b="1">
                  <a:solidFill>
                    <a:schemeClr val="bg1"/>
                  </a:solidFill>
                  <a:latin typeface="+mj-lt"/>
                </a:rPr>
                <a:t>O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 –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pl-PL" sz="2800">
                  <a:solidFill>
                    <a:schemeClr val="bg1"/>
                  </a:solidFill>
                  <a:latin typeface="+mj-lt"/>
                </a:rPr>
                <a:t>Open/Closed</a:t>
              </a:r>
            </a:p>
          </p:txBody>
        </p:sp>
        <p:sp>
          <p:nvSpPr>
            <p:cNvPr id="19" name="Content Placeholder 4">
              <a:extLst>
                <a:ext uri="{FF2B5EF4-FFF2-40B4-BE49-F238E27FC236}">
                  <a16:creationId xmlns:a16="http://schemas.microsoft.com/office/drawing/2014/main" id="{221A0DD5-66AA-4C29-A951-A986673E27EC}"/>
                </a:ext>
              </a:extLst>
            </p:cNvPr>
            <p:cNvSpPr txBox="1">
              <a:spLocks/>
            </p:cNvSpPr>
            <p:nvPr/>
          </p:nvSpPr>
          <p:spPr>
            <a:xfrm>
              <a:off x="4860949" y="3578345"/>
              <a:ext cx="2856371" cy="13255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lIns="274320" anchor="ctr"/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3716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L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Liskov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</a:t>
              </a:r>
              <a:r>
                <a:rPr lang="en-US" sz="2800" err="1">
                  <a:solidFill>
                    <a:schemeClr val="bg1"/>
                  </a:solidFill>
                  <a:latin typeface="+mj-lt"/>
                </a:rPr>
                <a:t>substitiution</a:t>
              </a:r>
              <a:endParaRPr lang="en-US" sz="280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24" name="Content Placeholder 5">
              <a:extLst>
                <a:ext uri="{FF2B5EF4-FFF2-40B4-BE49-F238E27FC236}">
                  <a16:creationId xmlns:a16="http://schemas.microsoft.com/office/drawing/2014/main" id="{970BD84B-48C9-477D-9AAB-595B09D7AD28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7147738" y="4241126"/>
              <a:ext cx="2770311" cy="1325563"/>
            </a:xfrm>
            <a:prstGeom prst="rect">
              <a:avLst/>
            </a:prstGeom>
            <a:solidFill>
              <a:schemeClr val="accent4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I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 - Interface Segregation</a:t>
              </a:r>
            </a:p>
          </p:txBody>
        </p:sp>
        <p:sp>
          <p:nvSpPr>
            <p:cNvPr id="23" name="Content Placeholder 3">
              <a:extLst>
                <a:ext uri="{FF2B5EF4-FFF2-40B4-BE49-F238E27FC236}">
                  <a16:creationId xmlns:a16="http://schemas.microsoft.com/office/drawing/2014/main" id="{FDE43312-6705-40F9-892A-94617592C69A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9434527" y="4903907"/>
              <a:ext cx="2770311" cy="1325565"/>
            </a:xfrm>
            <a:prstGeom prst="rect">
              <a:avLst/>
            </a:prstGeom>
            <a:solidFill>
              <a:schemeClr val="accent5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274320" tIns="36000" rIns="73152" bIns="36576" numCol="1" anchor="ctr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12788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2pPr>
              <a:lvl3pPr marL="10795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3pPr>
              <a:lvl4pPr marL="1435100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4pPr>
              <a:lvl5pPr marL="1770063" indent="-342900" algn="l" rtl="0" eaLnBrk="1" fontAlgn="base" hangingPunct="1">
                <a:spcBef>
                  <a:spcPts val="300"/>
                </a:spcBef>
                <a:spcAft>
                  <a:spcPct val="0"/>
                </a:spcAft>
                <a:buClr>
                  <a:schemeClr val="tx1"/>
                </a:buClr>
                <a:buFont typeface="Ericsson Hilda Light" panose="00000400000000000000" pitchFamily="2" charset="0"/>
                <a:buChar char="—"/>
                <a:defRPr sz="2000" kern="1000" spc="-30">
                  <a:solidFill>
                    <a:schemeClr val="tx1"/>
                  </a:solidFill>
                  <a:latin typeface="+mn-lt"/>
                </a:defRPr>
              </a:lvl5pPr>
              <a:lvl6pPr marL="20716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6pPr>
              <a:lvl7pPr marL="25288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7pPr>
              <a:lvl8pPr marL="29860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8pPr>
              <a:lvl9pPr marL="3443288" indent="-180975" algn="l" rtl="0" eaLnBrk="1" fontAlgn="base" hangingPunct="1">
                <a:spcBef>
                  <a:spcPct val="20000"/>
                </a:spcBef>
                <a:spcAft>
                  <a:spcPct val="0"/>
                </a:spcAft>
                <a:buClr>
                  <a:schemeClr val="tx1"/>
                </a:buClr>
                <a:buFont typeface="Ericsson Hilda" pitchFamily="2" charset="0"/>
                <a:buChar char="›"/>
                <a:defRPr sz="2000">
                  <a:solidFill>
                    <a:schemeClr val="tx1"/>
                  </a:solidFill>
                  <a:latin typeface="+mn-lt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ts val="0"/>
                </a:spcBef>
                <a:buNone/>
              </a:pPr>
              <a:r>
                <a:rPr lang="en-US" sz="2800" b="1">
                  <a:solidFill>
                    <a:schemeClr val="bg1"/>
                  </a:solidFill>
                  <a:latin typeface="+mj-lt"/>
                </a:rPr>
                <a:t>D - </a:t>
              </a:r>
              <a:r>
                <a:rPr lang="en-US" sz="2800">
                  <a:solidFill>
                    <a:schemeClr val="bg1"/>
                  </a:solidFill>
                  <a:latin typeface="+mj-lt"/>
                </a:rPr>
                <a:t>Dependency Inversion</a:t>
              </a:r>
            </a:p>
          </p:txBody>
        </p: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74253CF6-E97B-DEF3-CE08-191E87227510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SOLID principles</a:t>
            </a:r>
          </a:p>
        </p:txBody>
      </p:sp>
      <p:pic>
        <p:nvPicPr>
          <p:cNvPr id="7" name="image">
            <a:extLst>
              <a:ext uri="{FF2B5EF4-FFF2-40B4-BE49-F238E27FC236}">
                <a16:creationId xmlns:a16="http://schemas.microsoft.com/office/drawing/2014/main" id="{11C33758-01A8-4E2B-B435-16BC8D3056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706461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677" y="35111"/>
            <a:ext cx="11291140" cy="1779469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Wyobraźmy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sobie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mamy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aplikację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zarządzającą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biblioteką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.</a:t>
            </a:r>
            <a:b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</a:b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176ADC-6817-36B3-3956-57077D840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696390-AF13-DF62-3B82-CF8C982891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13" y="1614624"/>
            <a:ext cx="3325572" cy="4942425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445ED44-D202-FD06-5C62-42184608471E}"/>
              </a:ext>
            </a:extLst>
          </p:cNvPr>
          <p:cNvGrpSpPr/>
          <p:nvPr/>
        </p:nvGrpSpPr>
        <p:grpSpPr>
          <a:xfrm>
            <a:off x="3649341" y="2568967"/>
            <a:ext cx="4552903" cy="4161743"/>
            <a:chOff x="438150" y="1866900"/>
            <a:chExt cx="3124200" cy="3124200"/>
          </a:xfrm>
        </p:grpSpPr>
        <p:pic>
          <p:nvPicPr>
            <p:cNvPr id="7" name="Graphic 6" descr="An open book">
              <a:extLst>
                <a:ext uri="{FF2B5EF4-FFF2-40B4-BE49-F238E27FC236}">
                  <a16:creationId xmlns:a16="http://schemas.microsoft.com/office/drawing/2014/main" id="{AF78BAA8-FD7B-F680-2AB8-8D8CE33C5A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38150" y="1866900"/>
              <a:ext cx="3124200" cy="3124200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933FE45-5DD1-A8AE-DDE1-376A197C9185}"/>
                </a:ext>
              </a:extLst>
            </p:cNvPr>
            <p:cNvSpPr txBox="1"/>
            <p:nvPr/>
          </p:nvSpPr>
          <p:spPr>
            <a:xfrm>
              <a:off x="1069255" y="4436514"/>
              <a:ext cx="18619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Book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067764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459" y="208293"/>
            <a:ext cx="9723396" cy="1163307"/>
          </a:xfrm>
        </p:spPr>
        <p:txBody>
          <a:bodyPr>
            <a:normAutofit/>
          </a:bodyPr>
          <a:lstStyle/>
          <a:p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Jakie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pola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składowe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może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mieć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  <a:highlight>
                  <a:srgbClr val="000000"/>
                </a:highlight>
              </a:rPr>
              <a:t>książka</a:t>
            </a:r>
            <a:r>
              <a:rPr lang="en-US" sz="4000" b="1" kern="1400" spc="-160" dirty="0">
                <a:solidFill>
                  <a:schemeClr val="bg1"/>
                </a:solidFill>
                <a:highlight>
                  <a:srgbClr val="000000"/>
                </a:highlight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7391" y="491766"/>
            <a:ext cx="482228" cy="482439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AE907B5-1010-CC22-7AEF-A89D6F11B5DD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6250082" cy="4727456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accent5"/>
                </a:solidFill>
                <a:cs typeface="Calibri"/>
              </a:rPr>
              <a:t>[Text]</a:t>
            </a:r>
            <a:r>
              <a:rPr lang="en-US" dirty="0">
                <a:solidFill>
                  <a:schemeClr val="accent5"/>
                </a:solidFill>
                <a:cs typeface="Calibri"/>
              </a:rPr>
              <a:t>		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Unikalny</a:t>
            </a:r>
            <a:r>
              <a:rPr lang="en-US" b="1" dirty="0">
                <a:solidFill>
                  <a:schemeClr val="accent5"/>
                </a:solidFill>
                <a:cs typeface="Calibri"/>
              </a:rPr>
              <a:t> </a:t>
            </a:r>
            <a:r>
              <a:rPr lang="en-US" b="1" dirty="0" err="1">
                <a:solidFill>
                  <a:schemeClr val="accent5"/>
                </a:solidFill>
                <a:cs typeface="Calibri"/>
              </a:rPr>
              <a:t>Identyfikator</a:t>
            </a:r>
            <a:endParaRPr lang="en-US" b="1" dirty="0">
              <a:solidFill>
                <a:schemeClr val="accent5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	    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Tytuł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 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Liczba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Stron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,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           	Autor/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Autorzy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[Array of Text] 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Kategoria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(np. Horror, Fantasy)</a:t>
            </a: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Rodzaj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oprawy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[Number]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Rok</a:t>
            </a:r>
            <a:r>
              <a:rPr lang="en-US" dirty="0">
                <a:solidFill>
                  <a:schemeClr val="accent1"/>
                </a:solidFill>
                <a:cs typeface="Calibri"/>
              </a:rPr>
              <a:t> 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wydania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cs typeface="Calibri"/>
              </a:rPr>
              <a:t>[Text]		</a:t>
            </a:r>
            <a:r>
              <a:rPr lang="en-US" dirty="0" err="1">
                <a:solidFill>
                  <a:schemeClr val="accent1"/>
                </a:solidFill>
                <a:cs typeface="Calibri"/>
              </a:rPr>
              <a:t>Tłumaczenie</a:t>
            </a:r>
            <a:endParaRPr lang="en-US" dirty="0">
              <a:solidFill>
                <a:schemeClr val="accent1"/>
              </a:solidFill>
              <a:cs typeface="Calibri"/>
            </a:endParaRPr>
          </a:p>
          <a:p>
            <a:pPr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pl-PL" dirty="0">
              <a:solidFill>
                <a:schemeClr val="bg1"/>
              </a:solidFill>
              <a:cs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36B56AB-840D-C81B-556B-343C8F67E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7699" y="171698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6467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719" y="569238"/>
            <a:ext cx="10482652" cy="893234"/>
          </a:xfrm>
        </p:spPr>
        <p:txBody>
          <a:bodyPr>
            <a:noAutofit/>
          </a:bodyPr>
          <a:lstStyle/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>
                <a:latin typeface="Calibri Light (Headings)"/>
              </a:rPr>
              <a:t>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2845" y="2308138"/>
            <a:ext cx="11524033" cy="496533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 b="1">
                <a:solidFill>
                  <a:schemeClr val="accent1"/>
                </a:solidFill>
              </a:rPr>
              <a:t>“</a:t>
            </a:r>
            <a:r>
              <a:rPr lang="pl-PL" sz="2000" b="1">
                <a:solidFill>
                  <a:schemeClr val="accent1"/>
                </a:solidFill>
              </a:rPr>
              <a:t>Nie powinno by</a:t>
            </a:r>
            <a:r>
              <a:rPr lang="en-US" sz="2000" b="1">
                <a:solidFill>
                  <a:schemeClr val="accent1"/>
                </a:solidFill>
              </a:rPr>
              <a:t>ć</a:t>
            </a:r>
            <a:r>
              <a:rPr lang="pl-PL" sz="2000" b="1">
                <a:solidFill>
                  <a:schemeClr val="accent1"/>
                </a:solidFill>
              </a:rPr>
              <a:t> </a:t>
            </a:r>
            <a:r>
              <a:rPr lang="pl-PL" sz="2000" b="1" err="1">
                <a:solidFill>
                  <a:schemeClr val="accent1"/>
                </a:solidFill>
              </a:rPr>
              <a:t>wi</a:t>
            </a:r>
            <a:r>
              <a:rPr lang="en-US" sz="2000" b="1">
                <a:solidFill>
                  <a:schemeClr val="accent1"/>
                </a:solidFill>
              </a:rPr>
              <a:t>ę</a:t>
            </a:r>
            <a:r>
              <a:rPr lang="pl-PL" sz="2000" b="1" err="1">
                <a:solidFill>
                  <a:schemeClr val="accent1"/>
                </a:solidFill>
              </a:rPr>
              <a:t>cej</a:t>
            </a:r>
            <a:r>
              <a:rPr lang="pl-PL" sz="2000" b="1">
                <a:solidFill>
                  <a:schemeClr val="accent1"/>
                </a:solidFill>
              </a:rPr>
              <a:t> ni</a:t>
            </a:r>
            <a:r>
              <a:rPr lang="en-US" sz="2000" b="1">
                <a:solidFill>
                  <a:schemeClr val="accent1"/>
                </a:solidFill>
              </a:rPr>
              <a:t>ż</a:t>
            </a:r>
            <a:r>
              <a:rPr lang="pl-PL" sz="2000" b="1">
                <a:solidFill>
                  <a:schemeClr val="accent1"/>
                </a:solidFill>
              </a:rPr>
              <a:t> jednego powodu do zmiany klasy.</a:t>
            </a:r>
            <a:r>
              <a:rPr lang="en-US" sz="2000" b="1">
                <a:solidFill>
                  <a:schemeClr val="accent1"/>
                </a:solidFill>
              </a:rPr>
              <a:t>”</a:t>
            </a:r>
          </a:p>
          <a:p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sie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sprawia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łatwiej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utrzymać</a:t>
            </a:r>
            <a:r>
              <a:rPr lang="en-US" sz="2000">
                <a:solidFill>
                  <a:schemeClr val="bg1"/>
                </a:solidFill>
              </a:rPr>
              <a:t> i </a:t>
            </a:r>
            <a:r>
              <a:rPr lang="en-US" sz="2000" err="1">
                <a:solidFill>
                  <a:schemeClr val="bg1"/>
                </a:solidFill>
              </a:rPr>
              <a:t>rozbudować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wpływać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obszary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 b="1">
              <a:solidFill>
                <a:schemeClr val="bg1"/>
              </a:solidFill>
            </a:endParaRPr>
          </a:p>
          <a:p>
            <a:r>
              <a:rPr lang="en-US" sz="2000">
                <a:solidFill>
                  <a:schemeClr val="bg1"/>
                </a:solidFill>
                <a:cs typeface="Calibri"/>
              </a:rPr>
              <a:t>Co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przez</a:t>
            </a:r>
            <a:r>
              <a:rPr lang="en-US" sz="2000">
                <a:solidFill>
                  <a:schemeClr val="bg1"/>
                </a:solidFill>
                <a:cs typeface="Calibri"/>
              </a:rPr>
              <a:t> to </a:t>
            </a:r>
            <a:r>
              <a:rPr lang="en-US" sz="2000" err="1">
                <a:solidFill>
                  <a:schemeClr val="bg1"/>
                </a:solidFill>
                <a:cs typeface="Calibri"/>
              </a:rPr>
              <a:t>rozumiemy</a:t>
            </a:r>
            <a:r>
              <a:rPr lang="en-US" sz="2000">
                <a:solidFill>
                  <a:schemeClr val="bg1"/>
                </a:solidFill>
                <a:cs typeface="Calibri"/>
              </a:rPr>
              <a:t>? </a:t>
            </a:r>
            <a:r>
              <a:rPr lang="pl-PL" sz="2000">
                <a:solidFill>
                  <a:schemeClr val="bg1"/>
                </a:solidFill>
              </a:rPr>
              <a:t>W jednym pliku/klasie zbieramy takie </a:t>
            </a:r>
            <a:r>
              <a:rPr lang="pl-PL" sz="2000" err="1">
                <a:solidFill>
                  <a:schemeClr val="bg1"/>
                </a:solidFill>
              </a:rPr>
              <a:t>funkcjonalno</a:t>
            </a:r>
            <a:r>
              <a:rPr lang="en-US" sz="2000">
                <a:solidFill>
                  <a:schemeClr val="bg1"/>
                </a:solidFill>
              </a:rPr>
              <a:t>ś</a:t>
            </a:r>
            <a:r>
              <a:rPr lang="pl-PL" sz="2000">
                <a:solidFill>
                  <a:schemeClr val="bg1"/>
                </a:solidFill>
              </a:rPr>
              <a:t>ci, </a:t>
            </a:r>
            <a:r>
              <a:rPr lang="pl-PL" sz="2000" err="1">
                <a:solidFill>
                  <a:schemeClr val="bg1"/>
                </a:solidFill>
              </a:rPr>
              <a:t>kt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re </a:t>
            </a:r>
            <a:r>
              <a:rPr lang="en-US" sz="2000" err="1">
                <a:solidFill>
                  <a:schemeClr val="bg1"/>
                </a:solidFill>
              </a:rPr>
              <a:t>będą</a:t>
            </a:r>
            <a:r>
              <a:rPr lang="pl-PL" sz="2000">
                <a:solidFill>
                  <a:schemeClr val="bg1"/>
                </a:solidFill>
              </a:rPr>
              <a:t> </a:t>
            </a:r>
            <a:r>
              <a:rPr lang="pl-PL" sz="2000" err="1">
                <a:solidFill>
                  <a:schemeClr val="bg1"/>
                </a:solidFill>
              </a:rPr>
              <a:t>mie</a:t>
            </a:r>
            <a:r>
              <a:rPr lang="en-US" sz="2000">
                <a:solidFill>
                  <a:schemeClr val="bg1"/>
                </a:solidFill>
              </a:rPr>
              <a:t>ć</a:t>
            </a:r>
            <a:r>
              <a:rPr lang="pl-PL" sz="2000">
                <a:solidFill>
                  <a:schemeClr val="bg1"/>
                </a:solidFill>
              </a:rPr>
              <a:t> ten sam pow</a:t>
            </a:r>
            <a:r>
              <a:rPr lang="en-US" sz="2000">
                <a:solidFill>
                  <a:schemeClr val="bg1"/>
                </a:solidFill>
              </a:rPr>
              <a:t>ó</a:t>
            </a:r>
            <a:r>
              <a:rPr lang="pl-PL" sz="2000">
                <a:solidFill>
                  <a:schemeClr val="bg1"/>
                </a:solidFill>
              </a:rPr>
              <a:t>d do zmiany,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Z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plikiem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klasą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komunikuje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tylko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jedna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: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użytkowników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zleca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zmiany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sz="2000" b="1">
                <a:solidFill>
                  <a:schemeClr val="bg1"/>
                </a:solidFill>
              </a:rPr>
              <a:t>**</a:t>
            </a:r>
            <a:r>
              <a:rPr lang="en-US" sz="2000">
                <a:solidFill>
                  <a:schemeClr val="bg1"/>
                </a:solidFill>
              </a:rPr>
              <a:t> Np. </a:t>
            </a:r>
            <a:r>
              <a:rPr lang="en-US" sz="2000" err="1">
                <a:solidFill>
                  <a:schemeClr val="bg1"/>
                </a:solidFill>
              </a:rPr>
              <a:t>osoba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przyjmująca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zamówienia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restauracji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rodzaj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. Manager, </a:t>
            </a:r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kucharz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już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inne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grupy</a:t>
            </a:r>
            <a:r>
              <a:rPr lang="en-US" sz="2000">
                <a:solidFill>
                  <a:schemeClr val="bg1"/>
                </a:solidFill>
              </a:rPr>
              <a:t>).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2847816E-4932-6AA3-004F-B62D4B30E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41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36277CBE-5163-41B5-9631-3846921F74EC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5472113" cy="1081088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/>
              <a:t>Agenda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C88FF4A-0167-4B03-9939-7A3BA38B171E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 tIns="45720" rIns="91440" bIns="45720" anchor="t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179705" indent="-179705">
              <a:spcAft>
                <a:spcPts val="600"/>
              </a:spcAft>
            </a:pPr>
            <a:r>
              <a:rPr lang="pl-PL">
                <a:cs typeface="Calibri"/>
              </a:rPr>
              <a:t>W jaki sposób należy pisać kod, aby był czytelny i łatwy w modyfikacji? 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Dlaczego</a:t>
            </a:r>
            <a:r>
              <a:rPr lang="en-US"/>
              <a:t> </a:t>
            </a:r>
            <a:r>
              <a:rPr lang="en-US" err="1"/>
              <a:t>nazewnictwo</a:t>
            </a:r>
            <a:r>
              <a:rPr lang="en-US"/>
              <a:t> jest </a:t>
            </a:r>
            <a:r>
              <a:rPr lang="en-US" err="1"/>
              <a:t>ważne</a:t>
            </a:r>
            <a:r>
              <a:rPr lang="en-US"/>
              <a:t>?</a:t>
            </a:r>
            <a:endParaRPr lang="en-US"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>
                <a:cs typeface="Calibri"/>
              </a:rPr>
              <a:t>Omówienie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zasad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t.j.</a:t>
            </a:r>
            <a:r>
              <a:rPr lang="en-US">
                <a:cs typeface="Calibri"/>
              </a:rPr>
              <a:t> D.R.Y, K.I.S.S, </a:t>
            </a:r>
            <a:r>
              <a:rPr lang="en-US" err="1">
                <a:cs typeface="Calibri"/>
              </a:rPr>
              <a:t>Prawo</a:t>
            </a:r>
            <a:r>
              <a:rPr lang="en-US">
                <a:cs typeface="Calibri"/>
              </a:rPr>
              <a:t> Demeter </a:t>
            </a:r>
          </a:p>
          <a:p>
            <a:pPr marL="179705" indent="-179705">
              <a:spcAft>
                <a:spcPts val="600"/>
              </a:spcAft>
            </a:pPr>
            <a:r>
              <a:rPr lang="en-US" err="1">
                <a:ea typeface="Calibri"/>
                <a:cs typeface="Calibri"/>
              </a:rPr>
              <a:t>Abstracja</a:t>
            </a:r>
            <a:r>
              <a:rPr lang="en-US">
                <a:ea typeface="Calibri"/>
                <a:cs typeface="Calibri"/>
              </a:rPr>
              <a:t> i </a:t>
            </a:r>
            <a:r>
              <a:rPr lang="en-US" err="1">
                <a:ea typeface="Calibri"/>
                <a:cs typeface="Calibri"/>
              </a:rPr>
              <a:t>interfejsy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err="1"/>
              <a:t>Zasady</a:t>
            </a:r>
            <a:r>
              <a:rPr lang="en-US"/>
              <a:t> SOLID</a:t>
            </a:r>
            <a:endParaRPr lang="en-US"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pl-PL"/>
              <a:t>Narzędzia wspomagające tworzenie czystego kodu 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9705" indent="-179705">
              <a:spcAft>
                <a:spcPts val="600"/>
              </a:spcAft>
            </a:pPr>
            <a:r>
              <a:rPr lang="pl-PL">
                <a:latin typeface="Calibri"/>
                <a:ea typeface="Calibri"/>
                <a:cs typeface="Calibri"/>
              </a:rPr>
              <a:t>Negatywne praktyki 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r>
              <a:rPr lang="en-US" sz="1800">
                <a:effectLst/>
                <a:latin typeface="Calibri"/>
                <a:ea typeface="Calibri"/>
                <a:cs typeface="Calibri"/>
              </a:rPr>
              <a:t>Q&amp;A</a:t>
            </a:r>
            <a:endParaRPr lang="en-US">
              <a:latin typeface="Calibri"/>
              <a:ea typeface="Calibri"/>
              <a:cs typeface="Calibri"/>
            </a:endParaRPr>
          </a:p>
          <a:p>
            <a:pPr marL="179705" indent="-179705">
              <a:spcAft>
                <a:spcPts val="600"/>
              </a:spcAft>
            </a:pPr>
            <a:endParaRPr lang="en-US"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17" name="Picture Placeholder 23">
            <a:extLst>
              <a:ext uri="{FF2B5EF4-FFF2-40B4-BE49-F238E27FC236}">
                <a16:creationId xmlns:a16="http://schemas.microsoft.com/office/drawing/2014/main" id="{F66B44B2-2F56-463E-88BA-28D00F6C74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81" r="20381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grpSp>
        <p:nvGrpSpPr>
          <p:cNvPr id="18" name="Graphic 25">
            <a:extLst>
              <a:ext uri="{FF2B5EF4-FFF2-40B4-BE49-F238E27FC236}">
                <a16:creationId xmlns:a16="http://schemas.microsoft.com/office/drawing/2014/main" id="{3DC78C40-F0A9-48D6-BCA9-B20B851E0EB1}"/>
              </a:ext>
            </a:extLst>
          </p:cNvPr>
          <p:cNvGrpSpPr>
            <a:grpSpLocks/>
          </p:cNvGrpSpPr>
          <p:nvPr/>
        </p:nvGrpSpPr>
        <p:grpSpPr>
          <a:xfrm>
            <a:off x="11490452" y="476250"/>
            <a:ext cx="256032" cy="256032"/>
            <a:chOff x="11490452" y="476250"/>
            <a:chExt cx="256032" cy="256032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54E71FB-CEA4-4F9B-A78A-8505F661FA60}"/>
                </a:ext>
              </a:extLst>
            </p:cNvPr>
            <p:cNvSpPr/>
            <p:nvPr/>
          </p:nvSpPr>
          <p:spPr>
            <a:xfrm>
              <a:off x="11523468" y="47601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5A235C-BBFE-4DA5-8E9F-F82C160887F2}"/>
                </a:ext>
              </a:extLst>
            </p:cNvPr>
            <p:cNvSpPr/>
            <p:nvPr/>
          </p:nvSpPr>
          <p:spPr>
            <a:xfrm>
              <a:off x="11523468" y="555861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806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806"/>
                  </a:lnTo>
                  <a:cubicBezTo>
                    <a:pt x="179075" y="46997"/>
                    <a:pt x="184195" y="42325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A85909C4-B02C-4978-9B9C-F4915178A050}"/>
                </a:ext>
              </a:extLst>
            </p:cNvPr>
            <p:cNvSpPr/>
            <p:nvPr/>
          </p:nvSpPr>
          <p:spPr>
            <a:xfrm>
              <a:off x="11523468" y="635743"/>
              <a:ext cx="189784" cy="96652"/>
            </a:xfrm>
            <a:custGeom>
              <a:avLst/>
              <a:gdLst>
                <a:gd name="connsiteX0" fmla="*/ 188452 w 189783"/>
                <a:gd name="connsiteY0" fmla="*/ 17233 h 96652"/>
                <a:gd name="connsiteX1" fmla="*/ 175778 w 189783"/>
                <a:gd name="connsiteY1" fmla="*/ 2640 h 96652"/>
                <a:gd name="connsiteX2" fmla="*/ 151711 w 189783"/>
                <a:gd name="connsiteY2" fmla="*/ 2864 h 96652"/>
                <a:gd name="connsiteX3" fmla="*/ 22319 w 189783"/>
                <a:gd name="connsiteY3" fmla="*/ 46005 h 96652"/>
                <a:gd name="connsiteX4" fmla="*/ 2925 w 189783"/>
                <a:gd name="connsiteY4" fmla="*/ 60279 h 96652"/>
                <a:gd name="connsiteX5" fmla="*/ 1548 w 189783"/>
                <a:gd name="connsiteY5" fmla="*/ 79545 h 96652"/>
                <a:gd name="connsiteX6" fmla="*/ 14222 w 189783"/>
                <a:gd name="connsiteY6" fmla="*/ 94139 h 96652"/>
                <a:gd name="connsiteX7" fmla="*/ 38289 w 189783"/>
                <a:gd name="connsiteY7" fmla="*/ 93915 h 96652"/>
                <a:gd name="connsiteX8" fmla="*/ 167681 w 189783"/>
                <a:gd name="connsiteY8" fmla="*/ 50774 h 96652"/>
                <a:gd name="connsiteX9" fmla="*/ 187076 w 189783"/>
                <a:gd name="connsiteY9" fmla="*/ 36500 h 96652"/>
                <a:gd name="connsiteX10" fmla="*/ 188452 w 189783"/>
                <a:gd name="connsiteY10" fmla="*/ 17233 h 9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783" h="96652">
                  <a:moveTo>
                    <a:pt x="188452" y="17233"/>
                  </a:moveTo>
                  <a:cubicBezTo>
                    <a:pt x="186243" y="10641"/>
                    <a:pt x="181571" y="5520"/>
                    <a:pt x="175778" y="2640"/>
                  </a:cubicBezTo>
                  <a:cubicBezTo>
                    <a:pt x="170017" y="-241"/>
                    <a:pt x="163105" y="-945"/>
                    <a:pt x="151711" y="2864"/>
                  </a:cubicBezTo>
                  <a:lnTo>
                    <a:pt x="22319" y="46005"/>
                  </a:lnTo>
                  <a:cubicBezTo>
                    <a:pt x="10926" y="49813"/>
                    <a:pt x="5805" y="54486"/>
                    <a:pt x="2925" y="60279"/>
                  </a:cubicBezTo>
                  <a:cubicBezTo>
                    <a:pt x="12" y="66039"/>
                    <a:pt x="-660" y="72920"/>
                    <a:pt x="1548" y="79545"/>
                  </a:cubicBezTo>
                  <a:cubicBezTo>
                    <a:pt x="3757" y="86138"/>
                    <a:pt x="8429" y="91259"/>
                    <a:pt x="14222" y="94139"/>
                  </a:cubicBezTo>
                  <a:cubicBezTo>
                    <a:pt x="19983" y="97019"/>
                    <a:pt x="26896" y="97723"/>
                    <a:pt x="38289" y="93915"/>
                  </a:cubicBezTo>
                  <a:lnTo>
                    <a:pt x="167681" y="50774"/>
                  </a:lnTo>
                  <a:cubicBezTo>
                    <a:pt x="179075" y="46997"/>
                    <a:pt x="184195" y="42293"/>
                    <a:pt x="187076" y="36500"/>
                  </a:cubicBezTo>
                  <a:cubicBezTo>
                    <a:pt x="189988" y="30739"/>
                    <a:pt x="190660" y="23858"/>
                    <a:pt x="188452" y="17233"/>
                  </a:cubicBezTo>
                  <a:close/>
                </a:path>
              </a:pathLst>
            </a:custGeom>
            <a:solidFill>
              <a:srgbClr val="18181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900EE861-945F-8A48-A79D-8A3F3726D3A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67" t="-120" r="2867"/>
          <a:stretch/>
        </p:blipFill>
        <p:spPr>
          <a:xfrm>
            <a:off x="5798372" y="0"/>
            <a:ext cx="6393628" cy="6858000"/>
          </a:xfrm>
          <a:prstGeom prst="rect">
            <a:avLst/>
          </a:prstGeom>
        </p:spPr>
      </p:pic>
      <p:pic>
        <p:nvPicPr>
          <p:cNvPr id="2" name="image">
            <a:extLst>
              <a:ext uri="{FF2B5EF4-FFF2-40B4-BE49-F238E27FC236}">
                <a16:creationId xmlns:a16="http://schemas.microsoft.com/office/drawing/2014/main" id="{5B497F25-2818-E002-D140-C9E682C906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747210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idx="1"/>
          </p:nvPr>
        </p:nvSpPr>
        <p:spPr>
          <a:xfrm>
            <a:off x="4046139" y="3027790"/>
            <a:ext cx="7333702" cy="261886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tej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bardzo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ważne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accent1"/>
                </a:solidFill>
              </a:rPr>
              <a:t>zachowanie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zdrowego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rozsądku</a:t>
            </a:r>
            <a:r>
              <a:rPr lang="en-US" sz="2000">
                <a:solidFill>
                  <a:schemeClr val="bg1"/>
                </a:solidFill>
              </a:rPr>
              <a:t>,</a:t>
            </a:r>
            <a:endParaRPr lang="en-US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Przede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wszystkim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musimy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uważać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żeby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klasy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stały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lub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zbyt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skomplikowane</a:t>
            </a:r>
            <a:r>
              <a:rPr lang="en-US" sz="2000">
                <a:solidFill>
                  <a:schemeClr val="bg1"/>
                </a:solidFill>
              </a:rPr>
              <a:t>!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7EE9678-D1F9-C13D-9CC0-29576146D12D}"/>
              </a:ext>
            </a:extLst>
          </p:cNvPr>
          <p:cNvSpPr txBox="1">
            <a:spLocks/>
          </p:cNvSpPr>
          <p:nvPr/>
        </p:nvSpPr>
        <p:spPr>
          <a:xfrm>
            <a:off x="482330" y="581821"/>
            <a:ext cx="10482652" cy="8932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>
                <a:solidFill>
                  <a:schemeClr val="bg1"/>
                </a:solidFill>
                <a:latin typeface="Calibri Light (Headings)"/>
              </a:rPr>
              <a:t>1) </a:t>
            </a:r>
            <a:r>
              <a:rPr lang="en-US" sz="4000" b="1">
                <a:solidFill>
                  <a:schemeClr val="bg1"/>
                </a:solidFill>
                <a:latin typeface="Calibri Light (Headings)"/>
              </a:rPr>
              <a:t>S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OLID – 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Zasada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jednej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</a:t>
            </a:r>
            <a:r>
              <a:rPr lang="en-US" sz="4000" err="1">
                <a:solidFill>
                  <a:schemeClr val="bg1"/>
                </a:solidFill>
                <a:latin typeface="Calibri Light (Headings)"/>
              </a:rPr>
              <a:t>odpowiedzialności</a:t>
            </a:r>
            <a:r>
              <a:rPr lang="en-US" sz="4000">
                <a:solidFill>
                  <a:schemeClr val="bg1"/>
                </a:solidFill>
                <a:latin typeface="Calibri Light (Headings)"/>
              </a:rPr>
              <a:t> - </a:t>
            </a:r>
            <a:r>
              <a:rPr lang="en-US" sz="4000" b="1" i="1">
                <a:solidFill>
                  <a:schemeClr val="accent1"/>
                </a:solidFill>
                <a:latin typeface="Calibri Light (Headings)"/>
              </a:rPr>
              <a:t>Single Responsibility Principle</a:t>
            </a:r>
            <a:endParaRPr lang="en-US" sz="4000" i="1">
              <a:latin typeface="Calibri Light (Headings)"/>
            </a:endParaRPr>
          </a:p>
        </p:txBody>
      </p:sp>
      <p:pic>
        <p:nvPicPr>
          <p:cNvPr id="10" name="image">
            <a:extLst>
              <a:ext uri="{FF2B5EF4-FFF2-40B4-BE49-F238E27FC236}">
                <a16:creationId xmlns:a16="http://schemas.microsoft.com/office/drawing/2014/main" id="{EE173BD8-99C7-31B9-5F14-1AE5BBC517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49F11B5-989F-F945-AAC3-50045C4A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99" y="1848450"/>
            <a:ext cx="3636613" cy="4739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5575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055" y="2663030"/>
            <a:ext cx="7854520" cy="1349413"/>
          </a:xfrm>
        </p:spPr>
        <p:txBody>
          <a:bodyPr>
            <a:normAutofit fontScale="90000"/>
          </a:bodyPr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Co to jest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</a:t>
            </a:r>
            <a:r>
              <a:rPr lang="en-US" sz="4000" b="1" kern="1400" spc="-160" dirty="0">
                <a:solidFill>
                  <a:schemeClr val="bg1"/>
                </a:solidFill>
              </a:rPr>
              <a:t> /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abstrakcyjna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  <a:br>
              <a:rPr lang="en-US" sz="4000" b="1" kern="1400" spc="-160" dirty="0">
                <a:solidFill>
                  <a:schemeClr val="bg1"/>
                </a:solidFill>
              </a:rPr>
            </a:br>
            <a:br>
              <a:rPr lang="en-US" sz="4000" b="1" kern="1400" spc="-160" dirty="0">
                <a:solidFill>
                  <a:schemeClr val="bg1"/>
                </a:solidFill>
              </a:rPr>
            </a:br>
            <a:r>
              <a:rPr lang="en-US" sz="3600" b="1" kern="1400" spc="-160" dirty="0">
                <a:solidFill>
                  <a:schemeClr val="bg1"/>
                </a:solidFill>
              </a:rPr>
              <a:t>(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tym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razem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nieco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konkretniej</a:t>
            </a:r>
            <a:r>
              <a:rPr lang="en-US" sz="3600" b="1" kern="1400" spc="-16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FD75337-4012-73EB-979A-ECA9B237CB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1345" y="1643062"/>
            <a:ext cx="3590925" cy="357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8292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876749"/>
          </a:xfrm>
        </p:spPr>
        <p:txBody>
          <a:bodyPr>
            <a:normAutofit/>
          </a:bodyPr>
          <a:lstStyle/>
          <a:p>
            <a:r>
              <a:rPr lang="en-US" b="1" kern="1400" spc="-160" dirty="0" err="1">
                <a:solidFill>
                  <a:schemeClr val="bg1"/>
                </a:solidFill>
              </a:rPr>
              <a:t>Dziedziczenie</a:t>
            </a:r>
            <a:endParaRPr lang="en-US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6FF015B-E375-4DFA-1ABE-C35F6B4712BF}"/>
              </a:ext>
            </a:extLst>
          </p:cNvPr>
          <p:cNvSpPr txBox="1"/>
          <p:nvPr/>
        </p:nvSpPr>
        <p:spPr>
          <a:xfrm>
            <a:off x="160008" y="6321244"/>
            <a:ext cx="118931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Wykorzystano</a:t>
            </a:r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err="1">
                <a:solidFill>
                  <a:schemeClr val="bg1"/>
                </a:solidFill>
              </a:rPr>
              <a:t>obrazek</a:t>
            </a:r>
            <a:r>
              <a:rPr lang="en-US" dirty="0">
                <a:solidFill>
                  <a:schemeClr val="bg1"/>
                </a:solidFill>
              </a:rPr>
              <a:t>: </a:t>
            </a:r>
            <a:r>
              <a:rPr lang="en-US" dirty="0">
                <a:solidFill>
                  <a:schemeClr val="accent5"/>
                </a:solidFill>
              </a:rPr>
              <a:t>https://www3.ntu.edu.sg/home/ehchua/programming/java/J3b_OOPInheritancePolymorphism.html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E3B12B-EC9E-162D-EA08-8727314AE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95" y="856823"/>
            <a:ext cx="11914410" cy="52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8057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2) S</a:t>
            </a:r>
            <a:r>
              <a:rPr lang="en-US" b="1">
                <a:solidFill>
                  <a:schemeClr val="bg1"/>
                </a:solidFill>
              </a:rPr>
              <a:t>O</a:t>
            </a:r>
            <a:r>
              <a:rPr lang="en-US">
                <a:solidFill>
                  <a:schemeClr val="bg1"/>
                </a:solidFill>
              </a:rPr>
              <a:t>LID – </a:t>
            </a:r>
            <a:r>
              <a:rPr lang="en-US" err="1">
                <a:solidFill>
                  <a:schemeClr val="bg1"/>
                </a:solidFill>
              </a:rPr>
              <a:t>Zasada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Otwarte-Zamknięte</a:t>
            </a:r>
            <a:r>
              <a:rPr lang="en-US">
                <a:solidFill>
                  <a:schemeClr val="bg1"/>
                </a:solidFill>
              </a:rPr>
              <a:t> –</a:t>
            </a:r>
          </a:p>
          <a:p>
            <a:r>
              <a:rPr lang="en-US" b="1" i="1">
                <a:solidFill>
                  <a:schemeClr val="accent2"/>
                </a:solidFill>
              </a:rPr>
              <a:t>Open Closed Principle</a:t>
            </a:r>
            <a:endParaRPr lang="en-US" i="1">
              <a:solidFill>
                <a:schemeClr val="accent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479425" y="2878170"/>
            <a:ext cx="5827107" cy="3154985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r>
              <a:rPr lang="en-US" err="1">
                <a:solidFill>
                  <a:schemeClr val="bg1"/>
                </a:solidFill>
              </a:rPr>
              <a:t>Otwarcie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rozszerzanie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zamknięcie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modyfikację</a:t>
            </a: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Unikamy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modyfikacji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istniejącego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kodu</a:t>
            </a:r>
            <a:r>
              <a:rPr lang="en-US">
                <a:solidFill>
                  <a:schemeClr val="accent1"/>
                </a:solidFill>
              </a:rPr>
              <a:t> (z </a:t>
            </a:r>
            <a:r>
              <a:rPr lang="en-US" err="1">
                <a:solidFill>
                  <a:schemeClr val="accent1"/>
                </a:solidFill>
              </a:rPr>
              <a:t>wyjątkiem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naprawiania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bugów</a:t>
            </a:r>
            <a:r>
              <a:rPr lang="en-US">
                <a:solidFill>
                  <a:schemeClr val="accent1"/>
                </a:solidFill>
                <a:sym typeface="Wingdings" panose="05000000000000000000" pitchFamily="2" charset="2"/>
              </a:rPr>
              <a:t>),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które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może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prowadzić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do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powstania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nowych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problemów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w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poprawnie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działającym</a:t>
            </a:r>
            <a:r>
              <a:rPr lang="en-US">
                <a:solidFill>
                  <a:schemeClr val="bg1"/>
                </a:solidFill>
                <a:sym typeface="Wingdings" panose="05000000000000000000" pitchFamily="2" charset="2"/>
              </a:rPr>
              <a:t> </a:t>
            </a:r>
            <a:r>
              <a:rPr lang="en-US" err="1">
                <a:solidFill>
                  <a:schemeClr val="bg1"/>
                </a:solidFill>
                <a:sym typeface="Wingdings" panose="05000000000000000000" pitchFamily="2" charset="2"/>
              </a:rPr>
              <a:t>programie</a:t>
            </a:r>
            <a:endParaRPr lang="en-US">
              <a:solidFill>
                <a:schemeClr val="bg1"/>
              </a:solidFill>
              <a:sym typeface="Wingdings" panose="05000000000000000000" pitchFamily="2" charset="2"/>
            </a:endParaRPr>
          </a:p>
        </p:txBody>
      </p:sp>
      <p:pic>
        <p:nvPicPr>
          <p:cNvPr id="8194" name="Picture 2" descr="Understanding SOLID in C++ : Open Closed Principle">
            <a:extLst>
              <a:ext uri="{FF2B5EF4-FFF2-40B4-BE49-F238E27FC236}">
                <a16:creationId xmlns:a16="http://schemas.microsoft.com/office/drawing/2014/main" id="{7FCAF1E6-E801-1E7C-CF35-445ED5F7B3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8" r="14889"/>
          <a:stretch/>
        </p:blipFill>
        <p:spPr bwMode="auto">
          <a:xfrm>
            <a:off x="6627043" y="1894787"/>
            <a:ext cx="4752798" cy="3997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A9780883-AB3F-C051-C911-5C75C5A77E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033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274016" y="151573"/>
            <a:ext cx="2765331" cy="3024349"/>
          </a:xfrm>
          <a:prstGeom prst="rect">
            <a:avLst/>
          </a:prstGeom>
          <a:solidFill>
            <a:schemeClr val="tx1"/>
          </a:solidFill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800">
                <a:solidFill>
                  <a:schemeClr val="bg1"/>
                </a:solidFill>
              </a:rPr>
              <a:t>3) SO</a:t>
            </a:r>
            <a:r>
              <a:rPr lang="en-US" sz="3800" b="1">
                <a:solidFill>
                  <a:schemeClr val="bg1"/>
                </a:solidFill>
              </a:rPr>
              <a:t>L</a:t>
            </a:r>
            <a:r>
              <a:rPr lang="en-US" sz="3800">
                <a:solidFill>
                  <a:schemeClr val="bg1"/>
                </a:solidFill>
              </a:rPr>
              <a:t>ID – Zasada </a:t>
            </a:r>
            <a:r>
              <a:rPr lang="en-US" sz="3800" err="1">
                <a:solidFill>
                  <a:schemeClr val="bg1"/>
                </a:solidFill>
              </a:rPr>
              <a:t>Podstawiania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Liskov</a:t>
            </a:r>
            <a:r>
              <a:rPr lang="en-US" sz="3800">
                <a:solidFill>
                  <a:schemeClr val="bg1"/>
                </a:solidFill>
              </a:rPr>
              <a:t> - </a:t>
            </a:r>
            <a:r>
              <a:rPr lang="en-US" sz="3800" b="1" i="1" err="1">
                <a:solidFill>
                  <a:schemeClr val="accent3"/>
                </a:solidFill>
              </a:rPr>
              <a:t>Liskov</a:t>
            </a:r>
            <a:r>
              <a:rPr lang="en-US" sz="3800" b="1" i="1">
                <a:solidFill>
                  <a:schemeClr val="accent3"/>
                </a:solidFill>
              </a:rPr>
              <a:t> Substitution Principle</a:t>
            </a:r>
            <a:endParaRPr lang="en-US" sz="38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4" name="Picture 3" descr="A group of people standing together&#10;&#10;Description automatically generated">
            <a:extLst>
              <a:ext uri="{FF2B5EF4-FFF2-40B4-BE49-F238E27FC236}">
                <a16:creationId xmlns:a16="http://schemas.microsoft.com/office/drawing/2014/main" id="{F7E345BE-F58C-ACCA-2825-E851AC819B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827" y="0"/>
            <a:ext cx="9187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660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327025" y="370233"/>
            <a:ext cx="3573714" cy="142083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3) SO</a:t>
            </a:r>
            <a:r>
              <a:rPr lang="en-US" b="1">
                <a:solidFill>
                  <a:schemeClr val="bg1"/>
                </a:solidFill>
              </a:rPr>
              <a:t>L</a:t>
            </a:r>
            <a:r>
              <a:rPr lang="en-US">
                <a:solidFill>
                  <a:schemeClr val="bg1"/>
                </a:solidFill>
              </a:rPr>
              <a:t>ID – Zasada </a:t>
            </a:r>
            <a:r>
              <a:rPr lang="en-US" err="1">
                <a:solidFill>
                  <a:schemeClr val="bg1"/>
                </a:solidFill>
              </a:rPr>
              <a:t>Podstawiania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Liskov</a:t>
            </a:r>
            <a:r>
              <a:rPr lang="en-US">
                <a:solidFill>
                  <a:schemeClr val="bg1"/>
                </a:solidFill>
              </a:rPr>
              <a:t>  - </a:t>
            </a:r>
            <a:r>
              <a:rPr lang="en-US" b="1" i="1" err="1">
                <a:solidFill>
                  <a:schemeClr val="accent3"/>
                </a:solidFill>
              </a:rPr>
              <a:t>Liskov</a:t>
            </a:r>
            <a:r>
              <a:rPr lang="en-US" b="1" i="1">
                <a:solidFill>
                  <a:schemeClr val="accent3"/>
                </a:solidFill>
              </a:rPr>
              <a:t> Substitution Principle</a:t>
            </a: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4789D18-924D-EF8D-285D-3B4A75425C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470" y="265043"/>
            <a:ext cx="10494557" cy="6500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6498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06538" y="350355"/>
            <a:ext cx="11213592" cy="56607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 sz="3600">
                <a:solidFill>
                  <a:schemeClr val="bg1"/>
                </a:solidFill>
              </a:rPr>
              <a:t>3) SO</a:t>
            </a:r>
            <a:r>
              <a:rPr lang="en-US" sz="3600" b="1">
                <a:solidFill>
                  <a:schemeClr val="bg1"/>
                </a:solidFill>
              </a:rPr>
              <a:t>L</a:t>
            </a:r>
            <a:r>
              <a:rPr lang="en-US" sz="3600">
                <a:solidFill>
                  <a:schemeClr val="bg1"/>
                </a:solidFill>
              </a:rPr>
              <a:t>ID – Zasada </a:t>
            </a:r>
            <a:r>
              <a:rPr lang="en-US" sz="3600" err="1">
                <a:solidFill>
                  <a:schemeClr val="bg1"/>
                </a:solidFill>
              </a:rPr>
              <a:t>Podstawiania</a:t>
            </a:r>
            <a:r>
              <a:rPr lang="en-US" sz="3600">
                <a:solidFill>
                  <a:schemeClr val="bg1"/>
                </a:solidFill>
              </a:rPr>
              <a:t> </a:t>
            </a:r>
            <a:r>
              <a:rPr lang="en-US" sz="3600" err="1">
                <a:solidFill>
                  <a:schemeClr val="bg1"/>
                </a:solidFill>
              </a:rPr>
              <a:t>Liskov</a:t>
            </a:r>
            <a:r>
              <a:rPr lang="en-US" sz="3600">
                <a:solidFill>
                  <a:schemeClr val="bg1"/>
                </a:solidFill>
              </a:rPr>
              <a:t>  </a:t>
            </a:r>
          </a:p>
          <a:p>
            <a:r>
              <a:rPr lang="en-US" sz="3600">
                <a:solidFill>
                  <a:schemeClr val="bg1"/>
                </a:solidFill>
              </a:rPr>
              <a:t>- </a:t>
            </a:r>
            <a:r>
              <a:rPr lang="en-US" sz="3600" b="1" i="1" err="1">
                <a:solidFill>
                  <a:schemeClr val="accent3"/>
                </a:solidFill>
              </a:rPr>
              <a:t>Liskov</a:t>
            </a:r>
            <a:r>
              <a:rPr lang="en-US" sz="3600" b="1" i="1">
                <a:solidFill>
                  <a:schemeClr val="accent3"/>
                </a:solidFill>
              </a:rPr>
              <a:t> Substitution Principle</a:t>
            </a:r>
            <a:endParaRPr lang="en-US" sz="3600" b="1" i="1">
              <a:solidFill>
                <a:schemeClr val="accent3"/>
              </a:solidFill>
              <a:cs typeface="Calibri Light"/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18F50CA2-176D-7FF2-F660-E683F61CBE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7793"/>
            <a:ext cx="12192000" cy="507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0027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F4B15-5AB2-10E3-F801-407C493A6DC6}"/>
              </a:ext>
            </a:extLst>
          </p:cNvPr>
          <p:cNvSpPr txBox="1">
            <a:spLocks/>
          </p:cNvSpPr>
          <p:nvPr/>
        </p:nvSpPr>
        <p:spPr>
          <a:xfrm>
            <a:off x="479425" y="476250"/>
            <a:ext cx="9073366" cy="9437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r>
              <a:rPr lang="en-US">
                <a:solidFill>
                  <a:schemeClr val="bg1"/>
                </a:solidFill>
              </a:rPr>
              <a:t>4) SOL</a:t>
            </a:r>
            <a:r>
              <a:rPr lang="en-US" b="1">
                <a:solidFill>
                  <a:schemeClr val="bg1"/>
                </a:solidFill>
              </a:rPr>
              <a:t>I</a:t>
            </a:r>
            <a:r>
              <a:rPr lang="en-US">
                <a:solidFill>
                  <a:schemeClr val="bg1"/>
                </a:solidFill>
              </a:rPr>
              <a:t>D – Zasada </a:t>
            </a:r>
            <a:r>
              <a:rPr lang="en-US" err="1">
                <a:solidFill>
                  <a:schemeClr val="bg1"/>
                </a:solidFill>
              </a:rPr>
              <a:t>Segregacji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Interfejsów</a:t>
            </a:r>
            <a:r>
              <a:rPr lang="en-US">
                <a:solidFill>
                  <a:schemeClr val="bg1"/>
                </a:solidFill>
              </a:rPr>
              <a:t> - </a:t>
            </a:r>
            <a:r>
              <a:rPr lang="en-US" b="1" i="1">
                <a:solidFill>
                  <a:schemeClr val="accent4"/>
                </a:solidFill>
              </a:rPr>
              <a:t>Interface Segregation Principle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6C52CD-334F-9468-D049-BA3516C4850C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endParaRPr lang="en-US">
              <a:solidFill>
                <a:schemeClr val="bg1"/>
              </a:solidFill>
            </a:endParaRPr>
          </a:p>
          <a:p>
            <a:pPr>
              <a:spcAft>
                <a:spcPts val="600"/>
              </a:spcAft>
            </a:pPr>
            <a:r>
              <a:rPr lang="en-US" err="1">
                <a:solidFill>
                  <a:schemeClr val="accent1"/>
                </a:solidFill>
              </a:rPr>
              <a:t>Większe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interfejsy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powinny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być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podzielone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na</a:t>
            </a:r>
            <a:r>
              <a:rPr lang="en-US">
                <a:solidFill>
                  <a:schemeClr val="accent1"/>
                </a:solidFill>
              </a:rPr>
              <a:t> </a:t>
            </a:r>
            <a:r>
              <a:rPr lang="en-US" err="1">
                <a:solidFill>
                  <a:schemeClr val="accent1"/>
                </a:solidFill>
              </a:rPr>
              <a:t>mniejsze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tak</a:t>
            </a:r>
            <a:r>
              <a:rPr lang="en-US">
                <a:solidFill>
                  <a:schemeClr val="bg1"/>
                </a:solidFill>
              </a:rPr>
              <a:t> by </a:t>
            </a:r>
            <a:r>
              <a:rPr lang="en-US" err="1">
                <a:solidFill>
                  <a:schemeClr val="bg1"/>
                </a:solidFill>
              </a:rPr>
              <a:t>mieć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pewność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że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korzystamy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tylko</a:t>
            </a:r>
            <a:r>
              <a:rPr lang="en-US">
                <a:solidFill>
                  <a:schemeClr val="bg1"/>
                </a:solidFill>
              </a:rPr>
              <a:t> z </a:t>
            </a:r>
            <a:r>
              <a:rPr lang="en-US" err="1">
                <a:solidFill>
                  <a:schemeClr val="bg1"/>
                </a:solidFill>
              </a:rPr>
              <a:t>tego</a:t>
            </a:r>
            <a:r>
              <a:rPr lang="en-US">
                <a:solidFill>
                  <a:schemeClr val="bg1"/>
                </a:solidFill>
              </a:rPr>
              <a:t> co </a:t>
            </a:r>
            <a:r>
              <a:rPr lang="en-US" err="1">
                <a:solidFill>
                  <a:schemeClr val="bg1"/>
                </a:solidFill>
              </a:rPr>
              <a:t>potrzebujemy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21" name="image">
            <a:extLst>
              <a:ext uri="{FF2B5EF4-FFF2-40B4-BE49-F238E27FC236}">
                <a16:creationId xmlns:a16="http://schemas.microsoft.com/office/drawing/2014/main" id="{467C006E-543F-BAF0-2001-E863D05337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0A40A194-3EAA-A24E-E5D1-5BAE43274395}"/>
              </a:ext>
            </a:extLst>
          </p:cNvPr>
          <p:cNvSpPr/>
          <p:nvPr/>
        </p:nvSpPr>
        <p:spPr>
          <a:xfrm>
            <a:off x="6551408" y="2840019"/>
            <a:ext cx="1990164" cy="1979408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Car Interface</a:t>
            </a:r>
            <a:endParaRPr lang="pl-PL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AF32406-0BB2-A2AD-D227-B1FBBC1A59E1}"/>
              </a:ext>
            </a:extLst>
          </p:cNvPr>
          <p:cNvSpPr/>
          <p:nvPr/>
        </p:nvSpPr>
        <p:spPr>
          <a:xfrm>
            <a:off x="8720492" y="1844937"/>
            <a:ext cx="1280160" cy="1237129"/>
          </a:xfrm>
          <a:prstGeom prst="ellipse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Tesla</a:t>
            </a:r>
            <a:endParaRPr lang="pl-PL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10D58C6-CD95-452D-F064-3814D5670932}"/>
              </a:ext>
            </a:extLst>
          </p:cNvPr>
          <p:cNvSpPr/>
          <p:nvPr/>
        </p:nvSpPr>
        <p:spPr>
          <a:xfrm>
            <a:off x="9738367" y="3243430"/>
            <a:ext cx="1280160" cy="123712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BMW</a:t>
            </a:r>
            <a:endParaRPr lang="pl-PL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31640C-D97B-4A41-494E-D0DC1ABD6641}"/>
              </a:ext>
            </a:extLst>
          </p:cNvPr>
          <p:cNvSpPr/>
          <p:nvPr/>
        </p:nvSpPr>
        <p:spPr>
          <a:xfrm>
            <a:off x="8720492" y="4819426"/>
            <a:ext cx="1280160" cy="1237129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Audi</a:t>
            </a:r>
            <a:endParaRPr lang="pl-PL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43F6981-6BA3-E5AC-0E58-EFDAA1D900C1}"/>
              </a:ext>
            </a:extLst>
          </p:cNvPr>
          <p:cNvCxnSpPr>
            <a:stCxn id="25" idx="7"/>
            <a:endCxn id="26" idx="3"/>
          </p:cNvCxnSpPr>
          <p:nvPr/>
        </p:nvCxnSpPr>
        <p:spPr>
          <a:xfrm flipV="1">
            <a:off x="8250119" y="2900893"/>
            <a:ext cx="657848" cy="22900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CD42B54-432F-73BF-C1D4-42CF2D6664A3}"/>
              </a:ext>
            </a:extLst>
          </p:cNvPr>
          <p:cNvCxnSpPr>
            <a:cxnSpLocks/>
            <a:stCxn id="25" idx="6"/>
            <a:endCxn id="27" idx="2"/>
          </p:cNvCxnSpPr>
          <p:nvPr/>
        </p:nvCxnSpPr>
        <p:spPr>
          <a:xfrm>
            <a:off x="8541572" y="3829723"/>
            <a:ext cx="1196795" cy="3227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590DF7D-FCA5-F2F2-0589-921B615D2E4D}"/>
              </a:ext>
            </a:extLst>
          </p:cNvPr>
          <p:cNvCxnSpPr>
            <a:cxnSpLocks/>
            <a:stCxn id="25" idx="5"/>
            <a:endCxn id="28" idx="1"/>
          </p:cNvCxnSpPr>
          <p:nvPr/>
        </p:nvCxnSpPr>
        <p:spPr>
          <a:xfrm>
            <a:off x="8250119" y="4529549"/>
            <a:ext cx="657848" cy="47105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92177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154967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BAE4D1E-35D1-8932-AD65-5C1083070DD1}"/>
              </a:ext>
            </a:extLst>
          </p:cNvPr>
          <p:cNvSpPr txBox="1"/>
          <p:nvPr/>
        </p:nvSpPr>
        <p:spPr>
          <a:xfrm>
            <a:off x="108045" y="1050570"/>
            <a:ext cx="11975910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177D36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800" b="1" dirty="0">
                <a:solidFill>
                  <a:srgbClr val="00B050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B05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implementuje ten interfejs powinna posiadać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metodę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do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eksportu do EXCELLa,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ED1C24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800" b="1" dirty="0">
                <a:solidFill>
                  <a:srgbClr val="ED1C24"/>
                </a:solidFill>
                <a:latin typeface="Times New Roman" panose="02020603050405020304" pitchFamily="18" charset="0"/>
              </a:rPr>
              <a:t>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- klasa, która implemetuje ten interfejs powinna posiadać wsparcie dla druku</a:t>
            </a:r>
            <a:r>
              <a:rPr lang="en-US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pl-PL" sz="24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" sz="24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en-US" sz="2800" b="1" dirty="0">
                <a:solidFill>
                  <a:srgbClr val="3F48CC"/>
                </a:solidFill>
                <a:latin typeface="Times New Roman" panose="02020603050405020304" pitchFamily="18" charset="0"/>
              </a:rPr>
              <a:t> Mailable -&gt;</a:t>
            </a:r>
            <a:endParaRPr lang="en-US" sz="2800" b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pPr marL="342900" indent="-342900">
              <a:buFontTx/>
              <a:buChar char="-"/>
            </a:pPr>
            <a:r>
              <a:rPr lang="pl-PL" sz="2200" b="0" dirty="0">
                <a:solidFill>
                  <a:schemeClr val="bg1"/>
                </a:solidFill>
                <a:latin typeface="Times New Roman" panose="02020603050405020304" pitchFamily="18" charset="0"/>
              </a:rPr>
              <a:t>klasa, która implementuje ten interfejs powinna posiadać metodę pozwalającą na wysłanie treści w formie emaila,</a:t>
            </a:r>
            <a:endParaRPr lang="en-US" sz="22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 </a:t>
            </a: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 -&gt;</a:t>
            </a:r>
          </a:p>
          <a:p>
            <a:pPr marL="342900" indent="-342900">
              <a:buFontTx/>
              <a:buChar char="-"/>
            </a:pP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załóżmy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że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w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przypadku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tego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interfejsu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wymagamy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możliwości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wszystkich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trzech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powyższych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–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drukowania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PDFa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EXCELLa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wsparcie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dla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</a:rPr>
              <a:t>Maila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pl-PL" sz="2400" b="0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864895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r>
              <a:rPr lang="en-US" sz="4000" b="1" kern="1400" spc="-160" dirty="0">
                <a:solidFill>
                  <a:schemeClr val="bg1"/>
                </a:solidFill>
              </a:rPr>
              <a:t>,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ciąg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BD2757-2C42-63EB-D4A4-E63A484D1B63}"/>
              </a:ext>
            </a:extLst>
          </p:cNvPr>
          <p:cNvSpPr txBox="1"/>
          <p:nvPr/>
        </p:nvSpPr>
        <p:spPr>
          <a:xfrm>
            <a:off x="108045" y="1190078"/>
            <a:ext cx="11975910" cy="557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PITreport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</a:rPr>
              <a:t>Reportable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Powyżej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nie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ma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problemu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, ale co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jeśli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potrzebujemy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tylko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1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lub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 2 z 3 </a:t>
            </a:r>
            <a:r>
              <a:rPr lang="en-US" sz="2000" b="1" dirty="0" err="1">
                <a:solidFill>
                  <a:schemeClr val="accent5"/>
                </a:solidFill>
                <a:latin typeface="Times New Roman" panose="02020603050405020304" pitchFamily="18" charset="0"/>
              </a:rPr>
              <a:t>interfejsów</a:t>
            </a:r>
            <a:r>
              <a:rPr lang="en-US" sz="2000" b="1" dirty="0">
                <a:solidFill>
                  <a:schemeClr val="accent5"/>
                </a:solidFill>
                <a:latin typeface="Times New Roman" panose="02020603050405020304" pitchFamily="18" charset="0"/>
              </a:rPr>
              <a:t>?</a:t>
            </a: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rgbClr val="177D36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TaxReport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implements </a:t>
            </a:r>
            <a:r>
              <a:rPr lang="en-US" sz="2400" b="1" dirty="0" err="1">
                <a:solidFill>
                  <a:srgbClr val="00B050"/>
                </a:solidFill>
                <a:latin typeface="Times New Roman" panose="02020603050405020304" pitchFamily="18" charset="0"/>
              </a:rPr>
              <a:t>Excellable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  <a:r>
              <a:rPr lang="en-US" sz="2400" b="1" dirty="0">
                <a:solidFill>
                  <a:schemeClr val="accent5">
                    <a:lumMod val="75000"/>
                  </a:schemeClr>
                </a:solidFill>
                <a:latin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FF0000"/>
                </a:solidFill>
                <a:latin typeface="Times New Roman" panose="02020603050405020304" pitchFamily="18" charset="0"/>
              </a:rPr>
              <a:t>PDFprintable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endParaRPr lang="en-US" sz="2400" b="1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public class </a:t>
            </a:r>
            <a:r>
              <a:rPr lang="en-US" sz="2400" b="1" dirty="0" err="1">
                <a:solidFill>
                  <a:srgbClr val="FFFF00"/>
                </a:solidFill>
                <a:latin typeface="Times New Roman" panose="02020603050405020304" pitchFamily="18" charset="0"/>
              </a:rPr>
              <a:t>MobileProviderMonit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 implements </a:t>
            </a:r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</a:rPr>
              <a:t>Mailable</a:t>
            </a:r>
            <a:r>
              <a:rPr lang="en-US" sz="2400" b="1" dirty="0">
                <a:solidFill>
                  <a:schemeClr val="bg1"/>
                </a:solidFill>
                <a:latin typeface="Times New Roman" panose="02020603050405020304" pitchFamily="18" charset="0"/>
              </a:rPr>
              <a:t>,</a:t>
            </a:r>
          </a:p>
          <a:p>
            <a:endParaRPr lang="en-US" sz="2400" b="1" dirty="0">
              <a:solidFill>
                <a:schemeClr val="bg1"/>
              </a:solidFill>
              <a:highlight>
                <a:srgbClr val="C0C0C0"/>
              </a:highlight>
              <a:latin typeface="Times New Roman" panose="02020603050405020304" pitchFamily="18" charset="0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4190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85678932-F507-AB01-7915-97EB627D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654" y="1103257"/>
            <a:ext cx="8266691" cy="4651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6FD8A112-E65E-D725-212F-9134089470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704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274" y="332968"/>
            <a:ext cx="10515600" cy="1325563"/>
          </a:xfrm>
        </p:spPr>
        <p:txBody>
          <a:bodyPr>
            <a:normAutofit/>
          </a:bodyPr>
          <a:lstStyle/>
          <a:p>
            <a:r>
              <a:rPr lang="en-US" sz="3800">
                <a:solidFill>
                  <a:schemeClr val="bg1"/>
                </a:solidFill>
              </a:rPr>
              <a:t>5) SOLI</a:t>
            </a:r>
            <a:r>
              <a:rPr lang="en-US" sz="3800" b="1">
                <a:solidFill>
                  <a:schemeClr val="bg1"/>
                </a:solidFill>
              </a:rPr>
              <a:t>D</a:t>
            </a:r>
            <a:r>
              <a:rPr lang="en-US" sz="3800">
                <a:solidFill>
                  <a:schemeClr val="bg1"/>
                </a:solidFill>
              </a:rPr>
              <a:t>  - Zasada </a:t>
            </a:r>
            <a:r>
              <a:rPr lang="en-US" sz="3800" err="1">
                <a:solidFill>
                  <a:schemeClr val="bg1"/>
                </a:solidFill>
              </a:rPr>
              <a:t>Odwrócenia</a:t>
            </a:r>
            <a:r>
              <a:rPr lang="en-US" sz="3800">
                <a:solidFill>
                  <a:schemeClr val="bg1"/>
                </a:solidFill>
              </a:rPr>
              <a:t> </a:t>
            </a:r>
            <a:r>
              <a:rPr lang="en-US" sz="3800" err="1">
                <a:solidFill>
                  <a:schemeClr val="bg1"/>
                </a:solidFill>
              </a:rPr>
              <a:t>Zależności</a:t>
            </a:r>
            <a:r>
              <a:rPr lang="en-US" sz="3800">
                <a:solidFill>
                  <a:schemeClr val="bg1"/>
                </a:solidFill>
              </a:rPr>
              <a:t>- </a:t>
            </a:r>
            <a:br>
              <a:rPr lang="en-US" sz="3800"/>
            </a:br>
            <a:r>
              <a:rPr lang="en-US" sz="3800" b="1" i="1">
                <a:solidFill>
                  <a:schemeClr val="accent5"/>
                </a:solidFill>
              </a:rPr>
              <a:t>Dependency Inversion Principle</a:t>
            </a:r>
            <a:endParaRPr lang="en-US" sz="3800" i="1">
              <a:solidFill>
                <a:schemeClr val="accent5"/>
              </a:solidFill>
              <a:cs typeface="Calibri Light" panose="020F03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2274" y="2090221"/>
            <a:ext cx="1051560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kern="1000" spc="-30" err="1">
                <a:solidFill>
                  <a:schemeClr val="accent1"/>
                </a:solidFill>
              </a:rPr>
              <a:t>Wysokopoziomowe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moduły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modułów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niskopoziomowych</a:t>
            </a:r>
            <a:endParaRPr lang="en-US" sz="2000" kern="1000" spc="-30">
              <a:solidFill>
                <a:schemeClr val="accent1"/>
              </a:solidFill>
            </a:endParaRPr>
          </a:p>
          <a:p>
            <a:pPr marL="0" indent="0">
              <a:buNone/>
            </a:pPr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Wysokopoziomowe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realizują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ogólne</a:t>
            </a:r>
            <a:r>
              <a:rPr lang="en-US" sz="2000" kern="1000" spc="-30">
                <a:solidFill>
                  <a:schemeClr val="bg1"/>
                </a:solidFill>
              </a:rPr>
              <a:t>, </a:t>
            </a:r>
            <a:r>
              <a:rPr lang="en-US" sz="2000" kern="1000" spc="-30" err="1">
                <a:solidFill>
                  <a:schemeClr val="bg1"/>
                </a:solidFill>
              </a:rPr>
              <a:t>opisują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szkielet</a:t>
            </a:r>
            <a:r>
              <a:rPr lang="en-US" sz="2000" kern="1000" spc="-30">
                <a:solidFill>
                  <a:schemeClr val="bg1"/>
                </a:solidFill>
              </a:rPr>
              <a:t>” </a:t>
            </a:r>
            <a:r>
              <a:rPr lang="en-US" sz="2000" kern="1000" spc="-30" err="1">
                <a:solidFill>
                  <a:schemeClr val="bg1"/>
                </a:solidFill>
              </a:rPr>
              <a:t>działania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programu</a:t>
            </a:r>
            <a:r>
              <a:rPr lang="en-US" sz="2000" kern="1000" spc="-30">
                <a:solidFill>
                  <a:schemeClr val="bg1"/>
                </a:solidFill>
              </a:rPr>
              <a:t>. </a:t>
            </a:r>
            <a:r>
              <a:rPr lang="en-US" sz="2000" kern="1000" spc="-30" err="1">
                <a:solidFill>
                  <a:schemeClr val="bg1"/>
                </a:solidFill>
              </a:rPr>
              <a:t>Niskopoziomowe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moduły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odpowiadają</a:t>
            </a:r>
            <a:r>
              <a:rPr lang="en-US" sz="2000" kern="1000" spc="-30">
                <a:solidFill>
                  <a:schemeClr val="bg1"/>
                </a:solidFill>
              </a:rPr>
              <a:t> za </a:t>
            </a:r>
            <a:r>
              <a:rPr lang="en-US" sz="2000" kern="1000" spc="-30" err="1">
                <a:solidFill>
                  <a:schemeClr val="bg1"/>
                </a:solidFill>
              </a:rPr>
              <a:t>szczegóły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operacji</a:t>
            </a:r>
            <a:r>
              <a:rPr lang="en-US" sz="2000" kern="1000" spc="-30">
                <a:solidFill>
                  <a:schemeClr val="bg1"/>
                </a:solidFill>
              </a:rPr>
              <a:t>,</a:t>
            </a: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accent1"/>
                </a:solidFill>
              </a:rPr>
              <a:t>Nigdy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nie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powinniśmy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zależeć</a:t>
            </a:r>
            <a:r>
              <a:rPr lang="en-US" sz="2000" kern="1000" spc="-30">
                <a:solidFill>
                  <a:schemeClr val="accent1"/>
                </a:solidFill>
              </a:rPr>
              <a:t> od </a:t>
            </a:r>
            <a:r>
              <a:rPr lang="en-US" sz="2000" kern="1000" spc="-30" err="1">
                <a:solidFill>
                  <a:schemeClr val="accent1"/>
                </a:solidFill>
              </a:rPr>
              <a:t>konkretnej</a:t>
            </a:r>
            <a:r>
              <a:rPr lang="en-US" sz="2000" kern="1000" spc="-30">
                <a:solidFill>
                  <a:schemeClr val="accent1"/>
                </a:solidFill>
              </a:rPr>
              <a:t> </a:t>
            </a:r>
            <a:r>
              <a:rPr lang="en-US" sz="2000" kern="1000" spc="-30" err="1">
                <a:solidFill>
                  <a:schemeClr val="accent1"/>
                </a:solidFill>
              </a:rPr>
              <a:t>implementacji</a:t>
            </a:r>
            <a:endParaRPr lang="en-US" sz="2000" kern="1000" spc="-30">
              <a:solidFill>
                <a:schemeClr val="accent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 err="1">
                <a:solidFill>
                  <a:schemeClr val="bg1"/>
                </a:solidFill>
              </a:rPr>
              <a:t>Powinniśmy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posługiwać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się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tak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zwaną</a:t>
            </a:r>
            <a:r>
              <a:rPr lang="en-US" sz="2000" kern="1000" spc="-30">
                <a:solidFill>
                  <a:schemeClr val="bg1"/>
                </a:solidFill>
              </a:rPr>
              <a:t> “</a:t>
            </a:r>
            <a:r>
              <a:rPr lang="en-US" sz="2000" kern="1000" spc="-30" err="1">
                <a:solidFill>
                  <a:schemeClr val="bg1"/>
                </a:solidFill>
              </a:rPr>
              <a:t>abstrakcją</a:t>
            </a:r>
            <a:r>
              <a:rPr lang="en-US" sz="2000" kern="1000" spc="-30">
                <a:solidFill>
                  <a:schemeClr val="bg1"/>
                </a:solidFill>
              </a:rPr>
              <a:t>”, </a:t>
            </a:r>
            <a:r>
              <a:rPr lang="en-US" sz="2000" kern="1000" spc="-30" err="1">
                <a:solidFill>
                  <a:schemeClr val="bg1"/>
                </a:solidFill>
              </a:rPr>
              <a:t>uproszczeniem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problemu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2000" kern="1000" spc="-30">
              <a:solidFill>
                <a:schemeClr val="bg1"/>
              </a:solidFill>
            </a:endParaRPr>
          </a:p>
          <a:p>
            <a:r>
              <a:rPr lang="en-US" sz="2000" kern="1000" spc="-30">
                <a:solidFill>
                  <a:schemeClr val="bg1"/>
                </a:solidFill>
              </a:rPr>
              <a:t>Nasz </a:t>
            </a:r>
            <a:r>
              <a:rPr lang="en-US" sz="2000" kern="1000" spc="-30" err="1">
                <a:solidFill>
                  <a:schemeClr val="bg1"/>
                </a:solidFill>
              </a:rPr>
              <a:t>kod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będzie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rezultacie</a:t>
            </a:r>
            <a:r>
              <a:rPr lang="en-US" sz="2000" kern="1000" spc="-30">
                <a:solidFill>
                  <a:schemeClr val="bg1"/>
                </a:solidFill>
              </a:rPr>
              <a:t> </a:t>
            </a:r>
            <a:r>
              <a:rPr lang="en-US" sz="2000" kern="1000" spc="-30" err="1">
                <a:solidFill>
                  <a:schemeClr val="bg1"/>
                </a:solidFill>
              </a:rPr>
              <a:t>łatwiejszy</a:t>
            </a:r>
            <a:r>
              <a:rPr lang="en-US" sz="2000" kern="1000" spc="-30">
                <a:solidFill>
                  <a:schemeClr val="bg1"/>
                </a:solidFill>
              </a:rPr>
              <a:t> w </a:t>
            </a:r>
            <a:r>
              <a:rPr lang="en-US" sz="2000" kern="1000" spc="-30" err="1">
                <a:solidFill>
                  <a:schemeClr val="bg1"/>
                </a:solidFill>
              </a:rPr>
              <a:t>modifikacji</a:t>
            </a:r>
            <a:endParaRPr lang="en-US" sz="2000" kern="1000" spc="-30">
              <a:solidFill>
                <a:schemeClr val="bg1"/>
              </a:solidFill>
            </a:endParaRPr>
          </a:p>
          <a:p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None/>
            </a:pPr>
            <a:endParaRPr lang="en-US" sz="180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5" name="image">
            <a:extLst>
              <a:ext uri="{FF2B5EF4-FFF2-40B4-BE49-F238E27FC236}">
                <a16:creationId xmlns:a16="http://schemas.microsoft.com/office/drawing/2014/main" id="{4DE08B23-07D8-4626-A68B-9FBFB608AC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7566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Odwrócenie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Zależności</a:t>
            </a:r>
            <a:r>
              <a:rPr lang="en-US" sz="4000" b="1" kern="1400" spc="-160" dirty="0">
                <a:solidFill>
                  <a:schemeClr val="bg1"/>
                </a:solidFill>
              </a:rPr>
              <a:t> plus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Interfejsy</a:t>
            </a:r>
            <a:endParaRPr lang="en-US" sz="40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26" name="Picture 2" descr="Code">
            <a:extLst>
              <a:ext uri="{FF2B5EF4-FFF2-40B4-BE49-F238E27FC236}">
                <a16:creationId xmlns:a16="http://schemas.microsoft.com/office/drawing/2014/main" id="{84F7A5CC-6052-C959-BAE9-997EC5DC6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249" y="2202420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6ED85C5-95B3-17D8-4299-DBA3D4C6E69C}"/>
              </a:ext>
            </a:extLst>
          </p:cNvPr>
          <p:cNvSpPr txBox="1"/>
          <p:nvPr/>
        </p:nvSpPr>
        <p:spPr>
          <a:xfrm>
            <a:off x="530970" y="2273576"/>
            <a:ext cx="6842596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przydaje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odwrócenia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zależności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oraz</a:t>
            </a:r>
            <a:r>
              <a:rPr lang="en-US" sz="2400" dirty="0">
                <a:solidFill>
                  <a:schemeClr val="bg1"/>
                </a:solidFill>
              </a:rPr>
              <a:t> do </a:t>
            </a:r>
            <a:r>
              <a:rPr lang="en-US" sz="2400" dirty="0" err="1">
                <a:solidFill>
                  <a:schemeClr val="bg1"/>
                </a:solidFill>
              </a:rPr>
              <a:t>czego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potrzebne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są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tajemnicze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interfejsy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DependencyInversionExample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LINK: 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https://github.com/lukaszkutrz/my_first_app_in_springboot/tree/main/IT_FOR_SHE_2024</a:t>
            </a:r>
            <a:endParaRPr kumimoji="0" lang="en-US" altLang="en-US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endParaRPr 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5254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late of spaghetti and a wooden spoon&#10;&#10;Description automatically generated">
            <a:extLst>
              <a:ext uri="{FF2B5EF4-FFF2-40B4-BE49-F238E27FC236}">
                <a16:creationId xmlns:a16="http://schemas.microsoft.com/office/drawing/2014/main" id="{97DD0526-6280-B33F-2D50-D68E5DF791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82"/>
          <a:stretch/>
        </p:blipFill>
        <p:spPr>
          <a:xfrm>
            <a:off x="6526082" y="0"/>
            <a:ext cx="5665918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0" y="208176"/>
            <a:ext cx="7054755" cy="1190720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Spaghetti Code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080" y="1712960"/>
            <a:ext cx="5752750" cy="514503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Czasem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mają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IF-</a:t>
            </a:r>
            <a:r>
              <a:rPr lang="en-US" sz="2000" err="1">
                <a:solidFill>
                  <a:schemeClr val="bg1"/>
                </a:solidFill>
              </a:rPr>
              <a:t>ów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pętli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oraz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przeróżnych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warunków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</a:rPr>
              <a:t>Jest to </a:t>
            </a:r>
            <a:r>
              <a:rPr lang="en-US" sz="2000" err="1">
                <a:solidFill>
                  <a:schemeClr val="bg1"/>
                </a:solidFill>
              </a:rPr>
              <a:t>niepożądane</a:t>
            </a:r>
            <a:r>
              <a:rPr lang="en-US" sz="2000">
                <a:solidFill>
                  <a:schemeClr val="bg1"/>
                </a:solidFill>
              </a:rPr>
              <a:t> - </a:t>
            </a:r>
            <a:r>
              <a:rPr lang="en-US" sz="2000" err="1">
                <a:solidFill>
                  <a:schemeClr val="bg1"/>
                </a:solidFill>
              </a:rPr>
              <a:t>taki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styl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nazywamy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>
                <a:solidFill>
                  <a:schemeClr val="accent1"/>
                </a:solidFill>
              </a:rPr>
              <a:t>Spaghetti Code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000" err="1">
                <a:solidFill>
                  <a:schemeClr val="bg1"/>
                </a:solidFill>
              </a:rPr>
              <a:t>Powoduje</a:t>
            </a:r>
            <a:r>
              <a:rPr lang="en-US" sz="2000">
                <a:solidFill>
                  <a:schemeClr val="bg1"/>
                </a:solidFill>
              </a:rPr>
              <a:t> to, </a:t>
            </a:r>
            <a:r>
              <a:rPr lang="en-US" sz="2000" err="1">
                <a:solidFill>
                  <a:schemeClr val="bg1"/>
                </a:solidFill>
              </a:rPr>
              <a:t>że</a:t>
            </a:r>
            <a:r>
              <a:rPr lang="en-US" sz="2000">
                <a:solidFill>
                  <a:schemeClr val="bg1"/>
                </a:solidFill>
              </a:rPr>
              <a:t> program jest: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Nieczytelny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Trudny</a:t>
            </a:r>
            <a:r>
              <a:rPr lang="en-US" sz="2000" b="1">
                <a:solidFill>
                  <a:schemeClr val="bg1"/>
                </a:solidFill>
              </a:rPr>
              <a:t> do </a:t>
            </a:r>
            <a:r>
              <a:rPr lang="en-US" sz="2000" b="1" err="1">
                <a:solidFill>
                  <a:schemeClr val="bg1"/>
                </a:solidFill>
              </a:rPr>
              <a:t>zrozumienia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  <a:p>
            <a:r>
              <a:rPr lang="en-US" sz="2000" b="1" err="1">
                <a:solidFill>
                  <a:schemeClr val="bg1"/>
                </a:solidFill>
              </a:rPr>
              <a:t>Zmiany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sa</a:t>
            </a:r>
            <a:r>
              <a:rPr lang="en-US" sz="2000" b="1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bg1"/>
                </a:solidFill>
              </a:rPr>
              <a:t>uciążliwe</a:t>
            </a:r>
            <a:r>
              <a:rPr lang="en-US" sz="2000" b="1">
                <a:solidFill>
                  <a:schemeClr val="bg1"/>
                </a:solidFill>
              </a:rPr>
              <a:t>,</a:t>
            </a:r>
            <a:endParaRPr lang="en-US" sz="2000" b="1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3F92CF5-63BE-02A6-4E56-B83EA8A6D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485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B0B49A-9CBC-F2F3-E7FE-FFB22BC2E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3301"/>
            <a:ext cx="10515600" cy="1119117"/>
          </a:xfrm>
        </p:spPr>
        <p:txBody>
          <a:bodyPr>
            <a:normAutofit/>
          </a:bodyPr>
          <a:lstStyle/>
          <a:p>
            <a:r>
              <a:rPr lang="en-US" sz="4000" dirty="0" err="1">
                <a:solidFill>
                  <a:schemeClr val="bg1"/>
                </a:solidFill>
              </a:rPr>
              <a:t>Instanceof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lub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sprawdzanie</a:t>
            </a:r>
            <a:r>
              <a:rPr lang="en-US" sz="4000" dirty="0">
                <a:solidFill>
                  <a:schemeClr val="bg1"/>
                </a:solidFill>
              </a:rPr>
              <a:t> </a:t>
            </a:r>
            <a:r>
              <a:rPr lang="en-US" sz="4000" dirty="0" err="1">
                <a:solidFill>
                  <a:schemeClr val="bg1"/>
                </a:solidFill>
              </a:rPr>
              <a:t>typu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027C9F-D405-6407-AB5D-63CDBAE179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622" y="1528549"/>
            <a:ext cx="10433714" cy="84616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Warto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zastanowić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pewno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potrzebujemy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duplikacji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kodu</a:t>
            </a:r>
            <a:r>
              <a:rPr lang="en-US" sz="2400" dirty="0">
                <a:solidFill>
                  <a:schemeClr val="bg1"/>
                </a:solidFill>
              </a:rPr>
              <a:t> – </a:t>
            </a:r>
            <a:r>
              <a:rPr lang="en-US" sz="2400" dirty="0" err="1">
                <a:solidFill>
                  <a:schemeClr val="bg1"/>
                </a:solidFill>
              </a:rPr>
              <a:t>często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możemy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użyć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polimorfizmu</a:t>
            </a:r>
            <a:r>
              <a:rPr lang="en-US" sz="2400" dirty="0">
                <a:solidFill>
                  <a:schemeClr val="bg1"/>
                </a:solidFill>
              </a:rPr>
              <a:t>, by </a:t>
            </a:r>
            <a:r>
              <a:rPr lang="en-US" sz="2400" dirty="0" err="1">
                <a:solidFill>
                  <a:schemeClr val="bg1"/>
                </a:solidFill>
              </a:rPr>
              <a:t>uniknąć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powtórzen</a:t>
            </a:r>
            <a:r>
              <a:rPr lang="en-US" sz="2400" dirty="0">
                <a:solidFill>
                  <a:schemeClr val="bg1"/>
                </a:solidFill>
              </a:rPr>
              <a:t>,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E0B6BE-2923-BCC8-B530-D3B5E9B5E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78537"/>
            <a:ext cx="12192000" cy="4171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407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3080" y="208176"/>
            <a:ext cx="7054755" cy="1190720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Spaghetti </a:t>
            </a:r>
            <a:br>
              <a:rPr lang="en-US" sz="4000" b="1" kern="1400" spc="-160" dirty="0">
                <a:solidFill>
                  <a:schemeClr val="bg1"/>
                </a:solidFill>
              </a:rPr>
            </a:br>
            <a:r>
              <a:rPr lang="en-US" sz="4000" b="1" kern="1400" spc="-160" dirty="0">
                <a:solidFill>
                  <a:schemeClr val="bg1"/>
                </a:solidFill>
              </a:rPr>
              <a:t>Code</a:t>
            </a: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3F92CF5-63BE-02A6-4E56-B83EA8A6D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8F95C9-D485-DDAA-CC33-95C4F0B2CC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477" y="0"/>
            <a:ext cx="9141339" cy="6858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18B0562-E72B-6B52-6356-7BC630EC6CD5}"/>
              </a:ext>
            </a:extLst>
          </p:cNvPr>
          <p:cNvSpPr txBox="1"/>
          <p:nvPr/>
        </p:nvSpPr>
        <p:spPr>
          <a:xfrm>
            <a:off x="90791" y="1660186"/>
            <a:ext cx="303502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</a:rPr>
              <a:t>Jesli</a:t>
            </a:r>
            <a:r>
              <a:rPr lang="en-US" sz="2000" dirty="0">
                <a:solidFill>
                  <a:schemeClr val="bg1"/>
                </a:solidFill>
              </a:rPr>
              <a:t> w </a:t>
            </a:r>
            <a:r>
              <a:rPr lang="en-US" sz="2000" dirty="0" err="1">
                <a:solidFill>
                  <a:schemeClr val="bg1"/>
                </a:solidFill>
              </a:rPr>
              <a:t>kodzie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często</a:t>
            </a:r>
            <a:r>
              <a:rPr lang="en-US" sz="2000" dirty="0">
                <a:solidFill>
                  <a:schemeClr val="bg1"/>
                </a:solidFill>
              </a:rPr>
              <a:t>: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u="sng" dirty="0">
                <a:solidFill>
                  <a:schemeClr val="bg1"/>
                </a:solidFill>
              </a:rPr>
              <a:t>- </a:t>
            </a:r>
            <a:r>
              <a:rPr lang="en-US" sz="2000" b="1" u="sng" dirty="0" err="1">
                <a:solidFill>
                  <a:schemeClr val="bg1"/>
                </a:solidFill>
              </a:rPr>
              <a:t>sprawdzasz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typ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obiektu</a:t>
            </a:r>
            <a:r>
              <a:rPr lang="en-US" sz="2000" b="1" u="sng" dirty="0">
                <a:solidFill>
                  <a:schemeClr val="bg1"/>
                </a:solidFill>
              </a:rPr>
              <a:t> </a:t>
            </a:r>
          </a:p>
          <a:p>
            <a:endParaRPr lang="en-US" sz="2000" b="1" u="sng" dirty="0">
              <a:solidFill>
                <a:schemeClr val="bg1"/>
              </a:solidFill>
            </a:endParaRPr>
          </a:p>
          <a:p>
            <a:r>
              <a:rPr lang="en-US" sz="2000" b="1" dirty="0">
                <a:solidFill>
                  <a:schemeClr val="bg1"/>
                </a:solidFill>
              </a:rPr>
              <a:t>- </a:t>
            </a:r>
            <a:r>
              <a:rPr lang="en-US" sz="2000" dirty="0" err="1">
                <a:solidFill>
                  <a:schemeClr val="bg1"/>
                </a:solidFill>
              </a:rPr>
              <a:t>albo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uzywasz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nagminnie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b="1" u="sng" dirty="0" err="1">
                <a:solidFill>
                  <a:schemeClr val="bg1"/>
                </a:solidFill>
              </a:rPr>
              <a:t>instanceof</a:t>
            </a:r>
            <a:r>
              <a:rPr lang="en-US" sz="2000" dirty="0">
                <a:solidFill>
                  <a:schemeClr val="bg1"/>
                </a:solidFill>
              </a:rPr>
              <a:t> – to </a:t>
            </a:r>
            <a:r>
              <a:rPr lang="en-US" sz="2000" dirty="0" err="1">
                <a:solidFill>
                  <a:schemeClr val="bg1"/>
                </a:solidFill>
              </a:rPr>
              <a:t>znaczy</a:t>
            </a:r>
            <a:r>
              <a:rPr lang="en-US" sz="2000" dirty="0">
                <a:solidFill>
                  <a:schemeClr val="bg1"/>
                </a:solidFill>
              </a:rPr>
              <a:t> ze z </a:t>
            </a:r>
            <a:r>
              <a:rPr lang="en-US" sz="2000" dirty="0" err="1">
                <a:solidFill>
                  <a:schemeClr val="bg1"/>
                </a:solidFill>
              </a:rPr>
              <a:t>Twoją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aplikacją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moze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być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coś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tak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</p:txBody>
      </p:sp>
    </p:spTree>
    <p:extLst>
      <p:ext uri="{BB962C8B-B14F-4D97-AF65-F5344CB8AC3E}">
        <p14:creationId xmlns:p14="http://schemas.microsoft.com/office/powerpoint/2010/main" val="5360271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>
                <a:solidFill>
                  <a:schemeClr val="bg1"/>
                </a:solidFill>
              </a:rPr>
              <a:t>[ Code Example ]  Jak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uniknąć</a:t>
            </a:r>
            <a:r>
              <a:rPr lang="en-US" sz="4000" b="1" kern="1400" spc="-160" dirty="0">
                <a:solidFill>
                  <a:schemeClr val="bg1"/>
                </a:solidFill>
              </a:rPr>
              <a:t> Spaghetti 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3" name="Picture 2" descr="Code">
            <a:extLst>
              <a:ext uri="{FF2B5EF4-FFF2-40B4-BE49-F238E27FC236}">
                <a16:creationId xmlns:a16="http://schemas.microsoft.com/office/drawing/2014/main" id="{12C3FBAD-BC87-7C43-0A80-C32129634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3065" y="2333767"/>
            <a:ext cx="4277890" cy="2947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9AC51F-A71F-AC81-B536-020C308F0096}"/>
              </a:ext>
            </a:extLst>
          </p:cNvPr>
          <p:cNvSpPr txBox="1"/>
          <p:nvPr/>
        </p:nvSpPr>
        <p:spPr>
          <a:xfrm>
            <a:off x="530970" y="2273576"/>
            <a:ext cx="6425712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Pod </a:t>
            </a:r>
            <a:r>
              <a:rPr lang="en-US" sz="2400" dirty="0" err="1">
                <a:solidFill>
                  <a:schemeClr val="bg1"/>
                </a:solidFill>
              </a:rPr>
              <a:t>linkiem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zamieszczonym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poniżej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znajdziecie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kod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pokazujący</a:t>
            </a:r>
            <a:r>
              <a:rPr lang="en-US" sz="2400" dirty="0">
                <a:solidFill>
                  <a:schemeClr val="bg1"/>
                </a:solidFill>
              </a:rPr>
              <a:t> w </a:t>
            </a:r>
            <a:r>
              <a:rPr lang="en-US" sz="2400" dirty="0" err="1">
                <a:solidFill>
                  <a:schemeClr val="bg1"/>
                </a:solidFill>
              </a:rPr>
              <a:t>jaki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sposób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można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uniknąć</a:t>
            </a:r>
            <a:r>
              <a:rPr lang="en-US" sz="2400" dirty="0">
                <a:solidFill>
                  <a:schemeClr val="bg1"/>
                </a:solidFill>
              </a:rPr>
              <a:t> Spaghetti code (a </a:t>
            </a:r>
            <a:r>
              <a:rPr lang="en-US" sz="2400" dirty="0" err="1">
                <a:solidFill>
                  <a:schemeClr val="bg1"/>
                </a:solidFill>
              </a:rPr>
              <a:t>przy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okazji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zasadę</a:t>
            </a:r>
            <a:r>
              <a:rPr lang="en-US" sz="2400" dirty="0">
                <a:solidFill>
                  <a:schemeClr val="bg1"/>
                </a:solidFill>
              </a:rPr>
              <a:t> Open-Closed),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NAZWA:</a:t>
            </a:r>
          </a:p>
          <a:p>
            <a:r>
              <a:rPr lang="en-US" sz="2400" b="0" u="none" strike="noStrike" dirty="0">
                <a:solidFill>
                  <a:srgbClr val="FFFF00"/>
                </a:solidFill>
                <a:effectLst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IT_FOR_SHE_2024</a:t>
            </a:r>
            <a:r>
              <a:rPr lang="en-US" sz="2400" b="0" i="0" dirty="0">
                <a:solidFill>
                  <a:srgbClr val="FFFF00"/>
                </a:solidFill>
                <a:effectLst/>
                <a:latin typeface="-apple-system"/>
              </a:rPr>
              <a:t>/</a:t>
            </a:r>
            <a:r>
              <a:rPr lang="en-US" sz="2400" b="1" i="0" dirty="0" err="1">
                <a:solidFill>
                  <a:srgbClr val="FFFF00"/>
                </a:solidFill>
                <a:effectLst/>
                <a:latin typeface="-apple-system"/>
              </a:rPr>
              <a:t>UnikamySpaghetti</a:t>
            </a:r>
            <a:endParaRPr lang="en-US" sz="2400" b="1" i="0" dirty="0">
              <a:solidFill>
                <a:srgbClr val="FFFF00"/>
              </a:solidFill>
              <a:effectLst/>
              <a:latin typeface="-apple-system"/>
            </a:endParaRP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LINK</a:t>
            </a:r>
            <a:r>
              <a:rPr lang="en-US" sz="2800" dirty="0">
                <a:solidFill>
                  <a:schemeClr val="bg1"/>
                </a:solidFill>
              </a:rPr>
              <a:t>: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1155CC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https://github.com/lukaszkutrz/my_first_app_in_springboot/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rgbClr val="222222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64943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774" y="342707"/>
            <a:ext cx="5932768" cy="937321"/>
          </a:xfrm>
        </p:spPr>
        <p:txBody>
          <a:bodyPr/>
          <a:lstStyle/>
          <a:p>
            <a:r>
              <a:rPr lang="en-US" sz="3600" b="1" kern="1400" spc="-160" err="1">
                <a:solidFill>
                  <a:schemeClr val="bg1"/>
                </a:solidFill>
              </a:rPr>
              <a:t>Szwajcarski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Scyzoryk</a:t>
            </a:r>
            <a:r>
              <a:rPr lang="en-US" sz="3600" b="1" kern="1400" spc="-160">
                <a:solidFill>
                  <a:schemeClr val="bg1"/>
                </a:solidFill>
              </a:rPr>
              <a:t> (</a:t>
            </a:r>
            <a:r>
              <a:rPr lang="en-US" sz="3600" b="1" kern="1400" spc="-160" err="1">
                <a:solidFill>
                  <a:schemeClr val="bg1"/>
                </a:solidFill>
              </a:rPr>
              <a:t>Zła</a:t>
            </a:r>
            <a:r>
              <a:rPr lang="en-US" sz="3600" b="1" kern="1400" spc="-160">
                <a:solidFill>
                  <a:schemeClr val="bg1"/>
                </a:solidFill>
              </a:rPr>
              <a:t> </a:t>
            </a:r>
            <a:r>
              <a:rPr lang="en-US" sz="3600" b="1" kern="1400" spc="-160" err="1">
                <a:solidFill>
                  <a:schemeClr val="bg1"/>
                </a:solidFill>
              </a:rPr>
              <a:t>praktyka</a:t>
            </a:r>
            <a:r>
              <a:rPr lang="en-US" sz="3600" b="1" kern="1400" spc="-160">
                <a:solidFill>
                  <a:schemeClr val="bg1"/>
                </a:solidFill>
              </a:rPr>
              <a:t>)</a:t>
            </a:r>
            <a:endParaRPr lang="en-US" sz="3600" b="1" kern="1400" spc="-160">
              <a:solidFill>
                <a:schemeClr val="bg1"/>
              </a:solidFill>
              <a:cs typeface="Calibri Light"/>
            </a:endParaRPr>
          </a:p>
        </p:txBody>
      </p:sp>
      <p:pic>
        <p:nvPicPr>
          <p:cNvPr id="11" name="Content Placeholder 10" descr="A multi-tool knife with a grey handle&#10;&#10;Description automatically generated">
            <a:extLst>
              <a:ext uri="{FF2B5EF4-FFF2-40B4-BE49-F238E27FC236}">
                <a16:creationId xmlns:a16="http://schemas.microsoft.com/office/drawing/2014/main" id="{617567AB-0439-F939-A458-0DB6FD9C6A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1" t="12487" r="17377" b="12959"/>
          <a:stretch/>
        </p:blipFill>
        <p:spPr>
          <a:xfrm>
            <a:off x="6522720" y="0"/>
            <a:ext cx="5669280" cy="6858000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448775" y="1572157"/>
            <a:ext cx="5934657" cy="50873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Za </a:t>
            </a:r>
            <a:r>
              <a:rPr lang="en-US" sz="2000" err="1">
                <a:solidFill>
                  <a:schemeClr val="bg1"/>
                </a:solidFill>
              </a:rPr>
              <a:t>dużo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danym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klasie</a:t>
            </a:r>
            <a:r>
              <a:rPr lang="en-US" sz="2000">
                <a:solidFill>
                  <a:schemeClr val="bg1"/>
                </a:solidFill>
              </a:rPr>
              <a:t> to </a:t>
            </a:r>
            <a:r>
              <a:rPr lang="en-US" sz="2000" err="1">
                <a:solidFill>
                  <a:schemeClr val="bg1"/>
                </a:solidFill>
              </a:rPr>
              <a:t>zła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praktyka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Innymi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słowy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jeden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klasa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powinien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odpowiadać</a:t>
            </a:r>
            <a:r>
              <a:rPr lang="en-US" sz="2000">
                <a:solidFill>
                  <a:schemeClr val="bg1"/>
                </a:solidFill>
              </a:rPr>
              <a:t> “za </a:t>
            </a:r>
            <a:r>
              <a:rPr lang="en-US" sz="2000" err="1">
                <a:solidFill>
                  <a:schemeClr val="bg1"/>
                </a:solidFill>
              </a:rPr>
              <a:t>wszystkie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operacje</a:t>
            </a:r>
            <a:r>
              <a:rPr lang="en-US" sz="2000">
                <a:solidFill>
                  <a:schemeClr val="bg1"/>
                </a:solidFill>
              </a:rPr>
              <a:t>”.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Nasze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powinny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jasno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określone</a:t>
            </a:r>
            <a:r>
              <a:rPr lang="en-US" sz="2000" b="1">
                <a:solidFill>
                  <a:schemeClr val="accent1"/>
                </a:solidFill>
              </a:rPr>
              <a:t> </a:t>
            </a:r>
            <a:r>
              <a:rPr lang="en-US" sz="2000" b="1" err="1">
                <a:solidFill>
                  <a:schemeClr val="accent1"/>
                </a:solidFill>
              </a:rPr>
              <a:t>odpowiedzialności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Przykładowo</a:t>
            </a:r>
            <a:r>
              <a:rPr lang="en-US" sz="2000">
                <a:solidFill>
                  <a:schemeClr val="bg1"/>
                </a:solidFill>
              </a:rPr>
              <a:t> – </a:t>
            </a:r>
            <a:r>
              <a:rPr lang="en-US" sz="2000" err="1">
                <a:solidFill>
                  <a:schemeClr val="bg1"/>
                </a:solidFill>
              </a:rPr>
              <a:t>pierwszy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odczytanie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i</a:t>
            </a:r>
            <a:r>
              <a:rPr lang="en-US" sz="2000">
                <a:solidFill>
                  <a:schemeClr val="bg1"/>
                </a:solidFill>
              </a:rPr>
              <a:t> </a:t>
            </a:r>
            <a:r>
              <a:rPr lang="en-US" sz="2000" err="1">
                <a:solidFill>
                  <a:schemeClr val="bg1"/>
                </a:solidFill>
              </a:rPr>
              <a:t>sprawdzenie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poprawności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parametrów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Drugi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odpowiada</a:t>
            </a:r>
            <a:r>
              <a:rPr lang="en-US" sz="2000">
                <a:solidFill>
                  <a:schemeClr val="bg1"/>
                </a:solidFill>
              </a:rPr>
              <a:t> za </a:t>
            </a:r>
            <a:r>
              <a:rPr lang="en-US" sz="2000" err="1">
                <a:solidFill>
                  <a:schemeClr val="bg1"/>
                </a:solidFill>
              </a:rPr>
              <a:t>wyliczenie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rezultatu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podstawie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podanych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danych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Trzeci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prezentował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wyniki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użytkownika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końcowego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5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BBDC9D67-31F4-0146-20BD-E68CCCED3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97223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4692" y="3140915"/>
            <a:ext cx="2633904" cy="26199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209380" y="1956126"/>
            <a:ext cx="1017202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5"/>
                </a:solidFill>
              </a:rPr>
              <a:t> public static final Integer TIMEOUT_BEFORE_LAUNCHING_MACHINE = </a:t>
            </a:r>
            <a:r>
              <a:rPr lang="en-US" sz="2400" b="1" dirty="0">
                <a:solidFill>
                  <a:schemeClr val="accent5"/>
                </a:solidFill>
              </a:rPr>
              <a:t>20000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400" dirty="0">
              <a:solidFill>
                <a:schemeClr val="accent5"/>
              </a:solidFill>
            </a:endParaRPr>
          </a:p>
          <a:p>
            <a:endParaRPr lang="en-US" sz="2400" dirty="0">
              <a:solidFill>
                <a:schemeClr val="accent5"/>
              </a:solidFill>
            </a:endParaRPr>
          </a:p>
          <a:p>
            <a:r>
              <a:rPr lang="en-US" sz="2400" dirty="0">
                <a:solidFill>
                  <a:schemeClr val="accent5"/>
                </a:solidFill>
              </a:rPr>
              <a:t> public static final Integer AMOUNT_OF_FUEL = </a:t>
            </a:r>
            <a:r>
              <a:rPr lang="en-US" sz="2400" b="1" dirty="0">
                <a:solidFill>
                  <a:schemeClr val="accent5"/>
                </a:solidFill>
              </a:rPr>
              <a:t>10</a:t>
            </a:r>
            <a:r>
              <a:rPr lang="en-US" sz="2400" dirty="0">
                <a:solidFill>
                  <a:schemeClr val="accent5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853533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  <a:solidFill>
            <a:schemeClr val="tx1"/>
          </a:solidFill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Zagadka</a:t>
            </a:r>
            <a:r>
              <a:rPr lang="en-US" sz="4000" b="1" kern="1400" spc="-160" dirty="0">
                <a:solidFill>
                  <a:schemeClr val="bg1"/>
                </a:solidFill>
              </a:rPr>
              <a:t> –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czy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te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nazwy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są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poprawne</a:t>
            </a:r>
            <a:r>
              <a:rPr lang="en-US" sz="4000" b="1" kern="1400" spc="-160" dirty="0">
                <a:solidFill>
                  <a:schemeClr val="bg1"/>
                </a:solidFill>
              </a:rPr>
              <a:t>?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ciag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dalszy</a:t>
            </a:r>
            <a:r>
              <a:rPr lang="en-US" sz="4000" b="1" kern="1400" spc="-160" dirty="0">
                <a:solidFill>
                  <a:schemeClr val="bg1"/>
                </a:solidFill>
              </a:rPr>
              <a:t>…)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5F419D-DBF9-C952-4583-E80EEFE15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8847" y="2094932"/>
            <a:ext cx="3212108" cy="31950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F4DEAC4-CCB0-9278-0DA2-42187989193F}"/>
              </a:ext>
            </a:extLst>
          </p:cNvPr>
          <p:cNvSpPr txBox="1"/>
          <p:nvPr/>
        </p:nvSpPr>
        <p:spPr>
          <a:xfrm>
            <a:off x="329930" y="1568000"/>
            <a:ext cx="8477421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 public static final Integer </a:t>
            </a:r>
            <a:r>
              <a:rPr lang="en-US" sz="2000" b="1" dirty="0">
                <a:solidFill>
                  <a:schemeClr val="accent1"/>
                </a:solidFill>
              </a:rPr>
              <a:t>TIMEOUT_BEFORE_LAUNCHING_MACHINE</a:t>
            </a:r>
            <a:r>
              <a:rPr lang="en-US" sz="2000" dirty="0">
                <a:solidFill>
                  <a:schemeClr val="accent1"/>
                </a:solidFill>
              </a:rPr>
              <a:t> = </a:t>
            </a:r>
            <a:r>
              <a:rPr lang="en-US" sz="2000" b="1" dirty="0">
                <a:solidFill>
                  <a:schemeClr val="accent1"/>
                </a:solidFill>
              </a:rPr>
              <a:t>20000</a:t>
            </a:r>
            <a:r>
              <a:rPr lang="en-US" sz="2000" dirty="0">
                <a:solidFill>
                  <a:schemeClr val="accent1"/>
                </a:solidFill>
              </a:rPr>
              <a:t>;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W </a:t>
            </a:r>
            <a:r>
              <a:rPr lang="en-US" sz="2000" dirty="0" err="1">
                <a:solidFill>
                  <a:schemeClr val="bg2"/>
                </a:solidFill>
              </a:rPr>
              <a:t>przypadku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czasu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najczęściej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będą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bądź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pPr marL="457200" indent="-457200">
              <a:buAutoNum type="arabicParenR"/>
            </a:pP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sekundy</a:t>
            </a:r>
            <a:r>
              <a:rPr lang="en-US" sz="2000" dirty="0">
                <a:solidFill>
                  <a:schemeClr val="bg2"/>
                </a:solidFill>
              </a:rPr>
              <a:t>:</a:t>
            </a: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 err="1">
                <a:solidFill>
                  <a:schemeClr val="bg2"/>
                </a:solidFill>
              </a:rPr>
              <a:t>Godzina</a:t>
            </a:r>
            <a:r>
              <a:rPr lang="en-US" sz="2000" dirty="0">
                <a:solidFill>
                  <a:schemeClr val="bg2"/>
                </a:solidFill>
              </a:rPr>
              <a:t> ma 3600 </a:t>
            </a:r>
            <a:r>
              <a:rPr lang="en-US" sz="2000" dirty="0" err="1">
                <a:solidFill>
                  <a:schemeClr val="bg2"/>
                </a:solidFill>
              </a:rPr>
              <a:t>sekund</a:t>
            </a:r>
            <a:r>
              <a:rPr lang="en-US" sz="2000" dirty="0">
                <a:solidFill>
                  <a:schemeClr val="bg2"/>
                </a:solidFill>
              </a:rPr>
              <a:t>,</a:t>
            </a:r>
          </a:p>
          <a:p>
            <a:pPr marL="457200" indent="-457200">
              <a:buAutoNum type="arabicParenR"/>
            </a:pPr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3600  </a:t>
            </a:r>
            <a:r>
              <a:rPr lang="en-US" sz="2000" dirty="0" err="1">
                <a:solidFill>
                  <a:schemeClr val="accent5"/>
                </a:solidFill>
              </a:rPr>
              <a:t>daje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nam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dirty="0" err="1">
                <a:solidFill>
                  <a:schemeClr val="accent5"/>
                </a:solidFill>
              </a:rPr>
              <a:t>około</a:t>
            </a:r>
            <a:r>
              <a:rPr lang="en-US" sz="2000" dirty="0">
                <a:solidFill>
                  <a:schemeClr val="accent5"/>
                </a:solidFill>
              </a:rPr>
              <a:t> </a:t>
            </a:r>
            <a:r>
              <a:rPr lang="en-US" sz="2000" b="1" dirty="0">
                <a:solidFill>
                  <a:schemeClr val="accent5"/>
                </a:solidFill>
              </a:rPr>
              <a:t>~ 6 </a:t>
            </a:r>
            <a:r>
              <a:rPr lang="en-US" sz="2000" b="1" dirty="0" err="1">
                <a:solidFill>
                  <a:schemeClr val="accent5"/>
                </a:solidFill>
              </a:rPr>
              <a:t>godzin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endParaRPr lang="en-US" sz="2000" dirty="0">
              <a:solidFill>
                <a:schemeClr val="bg2"/>
              </a:solidFill>
            </a:endParaRPr>
          </a:p>
          <a:p>
            <a:r>
              <a:rPr lang="en-US" sz="2000" dirty="0">
                <a:solidFill>
                  <a:schemeClr val="bg2"/>
                </a:solidFill>
              </a:rPr>
              <a:t>2) </a:t>
            </a:r>
            <a:r>
              <a:rPr lang="en-US" sz="2000" dirty="0" err="1">
                <a:solidFill>
                  <a:schemeClr val="bg2"/>
                </a:solidFill>
              </a:rPr>
              <a:t>Załóżmy</a:t>
            </a:r>
            <a:r>
              <a:rPr lang="en-US" sz="2000" dirty="0">
                <a:solidFill>
                  <a:schemeClr val="bg2"/>
                </a:solidFill>
              </a:rPr>
              <a:t>, </a:t>
            </a:r>
            <a:r>
              <a:rPr lang="en-US" sz="2000" dirty="0" err="1">
                <a:solidFill>
                  <a:schemeClr val="bg2"/>
                </a:solidFill>
              </a:rPr>
              <a:t>że</a:t>
            </a:r>
            <a:r>
              <a:rPr lang="en-US" sz="2000" dirty="0">
                <a:solidFill>
                  <a:schemeClr val="bg2"/>
                </a:solidFill>
              </a:rPr>
              <a:t> </a:t>
            </a:r>
            <a:r>
              <a:rPr lang="en-US" sz="2000" dirty="0" err="1">
                <a:solidFill>
                  <a:schemeClr val="bg2"/>
                </a:solidFill>
              </a:rPr>
              <a:t>są</a:t>
            </a:r>
            <a:r>
              <a:rPr lang="en-US" sz="2000" dirty="0">
                <a:solidFill>
                  <a:schemeClr val="bg2"/>
                </a:solidFill>
              </a:rPr>
              <a:t> to </a:t>
            </a:r>
            <a:r>
              <a:rPr lang="en-US" sz="2000" dirty="0" err="1">
                <a:solidFill>
                  <a:schemeClr val="bg2"/>
                </a:solidFill>
              </a:rPr>
              <a:t>milisekundy</a:t>
            </a:r>
            <a:r>
              <a:rPr lang="en-US" sz="2000" dirty="0">
                <a:solidFill>
                  <a:schemeClr val="bg2"/>
                </a:solidFill>
              </a:rPr>
              <a:t> (1 </a:t>
            </a:r>
            <a:r>
              <a:rPr lang="en-US" sz="2000" dirty="0" err="1">
                <a:solidFill>
                  <a:schemeClr val="bg2"/>
                </a:solidFill>
              </a:rPr>
              <a:t>sekunda</a:t>
            </a:r>
            <a:r>
              <a:rPr lang="en-US" sz="2000" dirty="0">
                <a:solidFill>
                  <a:schemeClr val="bg2"/>
                </a:solidFill>
              </a:rPr>
              <a:t> to 1000 </a:t>
            </a:r>
            <a:r>
              <a:rPr lang="en-US" sz="2000" dirty="0" err="1">
                <a:solidFill>
                  <a:schemeClr val="bg2"/>
                </a:solidFill>
              </a:rPr>
              <a:t>milisekund</a:t>
            </a:r>
            <a:r>
              <a:rPr lang="en-US" sz="2000" dirty="0">
                <a:solidFill>
                  <a:schemeClr val="bg2"/>
                </a:solidFill>
              </a:rPr>
              <a:t>):</a:t>
            </a:r>
          </a:p>
          <a:p>
            <a:endParaRPr lang="en-US" sz="2000" dirty="0">
              <a:solidFill>
                <a:schemeClr val="accent1"/>
              </a:solidFill>
            </a:endParaRPr>
          </a:p>
          <a:p>
            <a:r>
              <a:rPr lang="en-US" sz="2000" dirty="0">
                <a:solidFill>
                  <a:schemeClr val="accent5"/>
                </a:solidFill>
              </a:rPr>
              <a:t>20 000 / 1000 -&gt; </a:t>
            </a:r>
            <a:r>
              <a:rPr lang="en-US" sz="2000" b="1" dirty="0">
                <a:solidFill>
                  <a:schemeClr val="accent5"/>
                </a:solidFill>
              </a:rPr>
              <a:t>20 </a:t>
            </a:r>
            <a:r>
              <a:rPr lang="en-US" sz="2000" b="1" dirty="0" err="1">
                <a:solidFill>
                  <a:schemeClr val="accent5"/>
                </a:solidFill>
              </a:rPr>
              <a:t>sekund</a:t>
            </a:r>
            <a:endParaRPr lang="en-US" sz="2000" b="1" dirty="0">
              <a:solidFill>
                <a:schemeClr val="accent5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  <a:p>
            <a:endParaRPr lang="en-US" sz="20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704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>
                <a:solidFill>
                  <a:schemeClr val="bg1"/>
                </a:solidFill>
              </a:rPr>
              <a:t>Magic numbers (</a:t>
            </a:r>
            <a:r>
              <a:rPr lang="en-US" sz="4000" b="1" kern="1400" spc="-160" err="1">
                <a:solidFill>
                  <a:schemeClr val="bg1"/>
                </a:solidFill>
              </a:rPr>
              <a:t>Zła</a:t>
            </a:r>
            <a:r>
              <a:rPr lang="en-US" sz="4000" b="1" kern="1400" spc="-160">
                <a:solidFill>
                  <a:schemeClr val="bg1"/>
                </a:solidFill>
              </a:rPr>
              <a:t> </a:t>
            </a:r>
            <a:r>
              <a:rPr lang="en-US" sz="4000" b="1" kern="1400" spc="-160" err="1">
                <a:solidFill>
                  <a:schemeClr val="bg1"/>
                </a:solidFill>
              </a:rPr>
              <a:t>praktyka</a:t>
            </a:r>
            <a:r>
              <a:rPr lang="en-US" sz="4000" b="1" kern="1400" spc="-16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1546860"/>
            <a:ext cx="45531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bg1"/>
                </a:solidFill>
              </a:rPr>
              <a:t>Używanie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tzw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>
                <a:solidFill>
                  <a:schemeClr val="bg1"/>
                </a:solidFill>
              </a:rPr>
              <a:t>bez </a:t>
            </a:r>
            <a:r>
              <a:rPr lang="en-US" sz="2000" err="1">
                <a:solidFill>
                  <a:schemeClr val="bg1"/>
                </a:solidFill>
              </a:rPr>
              <a:t>podania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nazwy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przedstawiającej</a:t>
            </a:r>
            <a:r>
              <a:rPr lang="en-US" sz="2000">
                <a:solidFill>
                  <a:schemeClr val="bg1"/>
                </a:solidFill>
              </a:rPr>
              <a:t> ich </a:t>
            </a:r>
            <a:r>
              <a:rPr lang="en-US" sz="2000" err="1">
                <a:solidFill>
                  <a:schemeClr val="bg1"/>
                </a:solidFill>
              </a:rPr>
              <a:t>celu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powoduje</a:t>
            </a:r>
            <a:r>
              <a:rPr lang="en-US" sz="2000">
                <a:solidFill>
                  <a:schemeClr val="accent1"/>
                </a:solidFill>
              </a:rPr>
              <a:t> problem ze </a:t>
            </a:r>
            <a:r>
              <a:rPr lang="en-US" sz="2000" err="1">
                <a:solidFill>
                  <a:schemeClr val="accent1"/>
                </a:solidFill>
              </a:rPr>
              <a:t>zrozumieniem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kontekstu</a:t>
            </a:r>
            <a:r>
              <a:rPr lang="en-US" sz="2000">
                <a:solidFill>
                  <a:schemeClr val="accent1"/>
                </a:solidFill>
              </a:rPr>
              <a:t>/</a:t>
            </a:r>
            <a:r>
              <a:rPr lang="en-US" sz="2000" err="1">
                <a:solidFill>
                  <a:schemeClr val="accent1"/>
                </a:solidFill>
              </a:rPr>
              <a:t>funkcjonalności</a:t>
            </a:r>
            <a:r>
              <a:rPr lang="en-US" sz="2000">
                <a:solidFill>
                  <a:schemeClr val="bg1"/>
                </a:solidFill>
              </a:rPr>
              <a:t>. </a:t>
            </a:r>
            <a:r>
              <a:rPr lang="en-US" sz="2000" err="1">
                <a:solidFill>
                  <a:schemeClr val="bg1"/>
                </a:solidFill>
              </a:rPr>
              <a:t>Ciężko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domyślić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się</a:t>
            </a:r>
            <a:r>
              <a:rPr lang="en-US" sz="2000">
                <a:solidFill>
                  <a:schemeClr val="bg1"/>
                </a:solidFill>
              </a:rPr>
              <a:t>, co </a:t>
            </a:r>
            <a:r>
              <a:rPr lang="en-US" sz="2000" err="1">
                <a:solidFill>
                  <a:schemeClr val="bg1"/>
                </a:solidFill>
              </a:rPr>
              <a:t>autor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miał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myśli</a:t>
            </a:r>
            <a:r>
              <a:rPr lang="en-US" sz="2000">
                <a:solidFill>
                  <a:schemeClr val="bg1"/>
                </a:solidFill>
              </a:rPr>
              <a:t>, ale </a:t>
            </a:r>
            <a:r>
              <a:rPr lang="en-US" sz="2000" err="1">
                <a:solidFill>
                  <a:schemeClr val="bg1"/>
                </a:solidFill>
              </a:rPr>
              <a:t>również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twórca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wracający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przyszłości</a:t>
            </a:r>
            <a:r>
              <a:rPr lang="en-US" sz="2000">
                <a:solidFill>
                  <a:schemeClr val="bg1"/>
                </a:solidFill>
              </a:rPr>
              <a:t> do </a:t>
            </a:r>
            <a:r>
              <a:rPr lang="en-US" sz="2000" err="1">
                <a:solidFill>
                  <a:schemeClr val="bg1"/>
                </a:solidFill>
              </a:rPr>
              <a:t>takiego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może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pamiętać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założeń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działania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danego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algorytmu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5F815C-E59B-4931-F2CD-1F04EC554B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6732" y="1538667"/>
            <a:ext cx="6791325" cy="13811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6A0E1C0-E2E3-14B8-D5A5-BB8787BF3C9E}"/>
              </a:ext>
            </a:extLst>
          </p:cNvPr>
          <p:cNvSpPr txBox="1"/>
          <p:nvPr/>
        </p:nvSpPr>
        <p:spPr>
          <a:xfrm>
            <a:off x="2384097" y="4803308"/>
            <a:ext cx="45531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i="1">
                <a:solidFill>
                  <a:schemeClr val="accent1"/>
                </a:solidFill>
              </a:rPr>
              <a:t>magic numbers </a:t>
            </a:r>
            <a:r>
              <a:rPr lang="en-US" sz="2000" err="1">
                <a:solidFill>
                  <a:schemeClr val="accent1"/>
                </a:solidFill>
              </a:rPr>
              <a:t>pozwala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też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zapobiegać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błędom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unikać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podejścia</a:t>
            </a:r>
            <a:r>
              <a:rPr lang="en-US" sz="2000">
                <a:solidFill>
                  <a:schemeClr val="bg1"/>
                </a:solidFill>
              </a:rPr>
              <a:t> “</a:t>
            </a:r>
            <a:r>
              <a:rPr lang="en-US" sz="2000" i="1" err="1">
                <a:solidFill>
                  <a:schemeClr val="bg1"/>
                </a:solidFill>
              </a:rPr>
              <a:t>domyśl</a:t>
            </a:r>
            <a:r>
              <a:rPr lang="en-US" sz="2000" i="1">
                <a:solidFill>
                  <a:schemeClr val="bg1"/>
                </a:solidFill>
              </a:rPr>
              <a:t> </a:t>
            </a:r>
            <a:r>
              <a:rPr lang="en-US" sz="2000" i="1" err="1">
                <a:solidFill>
                  <a:schemeClr val="bg1"/>
                </a:solidFill>
              </a:rPr>
              <a:t>się</a:t>
            </a:r>
            <a:r>
              <a:rPr lang="en-US" sz="2000" i="1">
                <a:solidFill>
                  <a:schemeClr val="bg1"/>
                </a:solidFill>
              </a:rPr>
              <a:t>”</a:t>
            </a:r>
            <a:r>
              <a:rPr lang="en-US" sz="200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07EE901-4520-8FF1-81E8-592BB4D77E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252" y="3536161"/>
            <a:ext cx="2999851" cy="3007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6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b="1" kern="1400" spc="-160" dirty="0" err="1">
                <a:solidFill>
                  <a:schemeClr val="bg1"/>
                </a:solidFill>
              </a:rPr>
              <a:t>Kilka</a:t>
            </a:r>
            <a:r>
              <a:rPr lang="en-US" sz="3600" b="1" kern="1400" spc="-160" dirty="0">
                <a:solidFill>
                  <a:schemeClr val="bg1"/>
                </a:solidFill>
              </a:rPr>
              <a:t>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pytań</a:t>
            </a:r>
            <a:r>
              <a:rPr lang="en-US" sz="3600" b="1" kern="1400" spc="-160" dirty="0">
                <a:solidFill>
                  <a:schemeClr val="bg1"/>
                </a:solidFill>
              </a:rPr>
              <a:t> do </a:t>
            </a:r>
            <a:r>
              <a:rPr lang="en-US" sz="3600" b="1" kern="1400" spc="-160" dirty="0" err="1">
                <a:solidFill>
                  <a:schemeClr val="bg1"/>
                </a:solidFill>
              </a:rPr>
              <a:t>słuchaczy</a:t>
            </a:r>
            <a:endParaRPr lang="en-US" sz="3600" b="1" kern="1400" spc="-160" dirty="0">
              <a:solidFill>
                <a:schemeClr val="bg1"/>
              </a:solidFill>
            </a:endParaRP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119906-E7E5-49D1-614F-3F45F356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1144" y="1540800"/>
            <a:ext cx="3590925" cy="35718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AD7B86-8849-CD08-DE65-287762E8F0E3}"/>
              </a:ext>
            </a:extLst>
          </p:cNvPr>
          <p:cNvSpPr txBox="1"/>
          <p:nvPr/>
        </p:nvSpPr>
        <p:spPr>
          <a:xfrm>
            <a:off x="675564" y="2305615"/>
            <a:ext cx="73418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uczyłyście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się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programowania</a:t>
            </a:r>
            <a:r>
              <a:rPr lang="en-US" sz="2400" dirty="0">
                <a:solidFill>
                  <a:schemeClr val="bg1"/>
                </a:solidFill>
              </a:rPr>
              <a:t>? W </a:t>
            </a:r>
            <a:r>
              <a:rPr lang="en-US" sz="2400" dirty="0" err="1">
                <a:solidFill>
                  <a:schemeClr val="bg1"/>
                </a:solidFill>
              </a:rPr>
              <a:t>jakim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programujecie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znacie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język</a:t>
            </a:r>
            <a:r>
              <a:rPr lang="en-US" sz="2400" dirty="0">
                <a:solidFill>
                  <a:schemeClr val="bg1"/>
                </a:solidFill>
              </a:rPr>
              <a:t> Java?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 err="1">
                <a:solidFill>
                  <a:schemeClr val="bg1"/>
                </a:solidFill>
              </a:rPr>
              <a:t>Czy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słyszałyście</a:t>
            </a:r>
            <a:r>
              <a:rPr lang="en-US" sz="2400" dirty="0">
                <a:solidFill>
                  <a:schemeClr val="bg1"/>
                </a:solidFill>
              </a:rPr>
              <a:t> o </a:t>
            </a:r>
            <a:r>
              <a:rPr lang="en-US" sz="2400" dirty="0" err="1">
                <a:solidFill>
                  <a:schemeClr val="bg1"/>
                </a:solidFill>
              </a:rPr>
              <a:t>programowaniu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obiektowym</a:t>
            </a:r>
            <a:r>
              <a:rPr lang="en-US" sz="2400"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016398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err="1">
                <a:solidFill>
                  <a:schemeClr val="bg1"/>
                </a:solidFill>
              </a:rPr>
              <a:t>Narzędzia</a:t>
            </a:r>
            <a:r>
              <a:rPr lang="en-US" sz="4000" b="1" kern="1400" spc="-160">
                <a:solidFill>
                  <a:schemeClr val="bg1"/>
                </a:solidFill>
              </a:rPr>
              <a:t> - SONAR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7C147D6-9CB1-DE83-F48F-4B6009A39784}"/>
              </a:ext>
            </a:extLst>
          </p:cNvPr>
          <p:cNvSpPr txBox="1"/>
          <p:nvPr/>
        </p:nvSpPr>
        <p:spPr>
          <a:xfrm>
            <a:off x="329930" y="2671860"/>
            <a:ext cx="6196085" cy="286232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err="1">
                <a:solidFill>
                  <a:schemeClr val="bg1"/>
                </a:solidFill>
              </a:rPr>
              <a:t>Jednym</a:t>
            </a:r>
            <a:r>
              <a:rPr lang="en-US" sz="2000">
                <a:solidFill>
                  <a:schemeClr val="bg1"/>
                </a:solidFill>
              </a:rPr>
              <a:t> z </a:t>
            </a:r>
            <a:r>
              <a:rPr lang="en-US" sz="2000" err="1">
                <a:solidFill>
                  <a:schemeClr val="bg1"/>
                </a:solidFill>
              </a:rPr>
              <a:t>narzędzi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pomagających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zachowaniu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porządku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naszym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kodzie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b="1">
                <a:solidFill>
                  <a:schemeClr val="bg1"/>
                </a:solidFill>
              </a:rPr>
              <a:t>Sonar</a:t>
            </a:r>
            <a:r>
              <a:rPr lang="en-US" sz="2000">
                <a:solidFill>
                  <a:schemeClr val="bg1"/>
                </a:solidFill>
              </a:rPr>
              <a:t>.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sprawdza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składnię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konwencje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kodu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znajduje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niepotrzebne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linie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itp</a:t>
            </a:r>
            <a:r>
              <a:rPr lang="en-US" sz="2000">
                <a:solidFill>
                  <a:schemeClr val="bg1"/>
                </a:solidFill>
              </a:rPr>
              <a:t>… 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Sonar </a:t>
            </a:r>
            <a:r>
              <a:rPr lang="en-US" sz="2000" err="1">
                <a:solidFill>
                  <a:schemeClr val="accent1"/>
                </a:solidFill>
              </a:rPr>
              <a:t>sugeruje</a:t>
            </a:r>
            <a:r>
              <a:rPr lang="en-US" sz="2000">
                <a:solidFill>
                  <a:schemeClr val="accent1"/>
                </a:solidFill>
              </a:rPr>
              <a:t>, </a:t>
            </a:r>
            <a:r>
              <a:rPr lang="en-US" sz="2000" err="1">
                <a:solidFill>
                  <a:schemeClr val="accent1"/>
                </a:solidFill>
              </a:rPr>
              <a:t>jakich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zmian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powinniśmy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dokonać</a:t>
            </a:r>
            <a:r>
              <a:rPr lang="en-US" sz="2000">
                <a:solidFill>
                  <a:schemeClr val="accent1"/>
                </a:solidFill>
              </a:rPr>
              <a:t>, by </a:t>
            </a:r>
            <a:r>
              <a:rPr lang="en-US" sz="2000" err="1">
                <a:solidFill>
                  <a:schemeClr val="accent1"/>
                </a:solidFill>
              </a:rPr>
              <a:t>nasz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kod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wyglądał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lepiej</a:t>
            </a:r>
            <a:r>
              <a:rPr lang="en-US" sz="2000">
                <a:solidFill>
                  <a:schemeClr val="accent1"/>
                </a:solidFill>
              </a:rPr>
              <a:t> i </a:t>
            </a:r>
            <a:r>
              <a:rPr lang="en-US" sz="2000" err="1">
                <a:solidFill>
                  <a:schemeClr val="accent1"/>
                </a:solidFill>
              </a:rPr>
              <a:t>działał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efektywniej</a:t>
            </a:r>
            <a:endParaRPr lang="en-US" sz="2000">
              <a:solidFill>
                <a:schemeClr val="accent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1026" name="Picture 2" descr="GitHub - SonarSource-Demos/sonar-golc: GoLC counts physical lines of source  code in numerous programming languages supported by the Developer,  Enterprise, and Data Center editions of SonarQube across your Bitbucket  Cloud, Bitbucket Data Center,">
            <a:extLst>
              <a:ext uri="{FF2B5EF4-FFF2-40B4-BE49-F238E27FC236}">
                <a16:creationId xmlns:a16="http://schemas.microsoft.com/office/drawing/2014/main" id="{B0167F78-EBB4-8531-152D-4946E6C90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3101" y="1860016"/>
            <a:ext cx="3469524" cy="3469524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4" name="image">
            <a:extLst>
              <a:ext uri="{FF2B5EF4-FFF2-40B4-BE49-F238E27FC236}">
                <a16:creationId xmlns:a16="http://schemas.microsoft.com/office/drawing/2014/main" id="{9C2AF51B-4313-A1A2-8A93-A8E51800E7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1430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3107C4-7234-CA01-E422-698139CD3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562" y="261937"/>
            <a:ext cx="11572875" cy="6334125"/>
          </a:xfrm>
          <a:prstGeom prst="rect">
            <a:avLst/>
          </a:prstGeom>
          <a:effectLst>
            <a:glow rad="63500">
              <a:schemeClr val="accent5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6678097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744" y="495603"/>
            <a:ext cx="10515600" cy="945060"/>
          </a:xfrm>
        </p:spPr>
        <p:txBody>
          <a:bodyPr>
            <a:normAutofit/>
          </a:bodyPr>
          <a:lstStyle/>
          <a:p>
            <a:r>
              <a:rPr lang="en-US" sz="4000" b="1">
                <a:solidFill>
                  <a:schemeClr val="bg1"/>
                </a:solidFill>
              </a:rPr>
              <a:t>“</a:t>
            </a:r>
            <a:r>
              <a:rPr lang="en-US" sz="4000" b="1" err="1">
                <a:solidFill>
                  <a:schemeClr val="bg1"/>
                </a:solidFill>
              </a:rPr>
              <a:t>Czysty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Kod</a:t>
            </a:r>
            <a:r>
              <a:rPr lang="en-US" sz="4000" b="1">
                <a:solidFill>
                  <a:schemeClr val="bg1"/>
                </a:solidFill>
              </a:rPr>
              <a:t>” – Robert </a:t>
            </a:r>
            <a:r>
              <a:rPr lang="en-US" sz="4000" b="1" err="1">
                <a:solidFill>
                  <a:schemeClr val="bg1"/>
                </a:solidFill>
              </a:rPr>
              <a:t>C.Martin</a:t>
            </a:r>
            <a:endParaRPr lang="en-US" sz="4000" b="1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F5392AA-B49C-C714-7ECB-C140B2D4E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75" y="0"/>
            <a:ext cx="4810125" cy="6871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85398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problem&#10;&#10;Description automatically generated">
            <a:extLst>
              <a:ext uri="{FF2B5EF4-FFF2-40B4-BE49-F238E27FC236}">
                <a16:creationId xmlns:a16="http://schemas.microsoft.com/office/drawing/2014/main" id="{8EBE5BAF-C31D-D53E-6DFE-7EC2F67B07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460" y="95503"/>
            <a:ext cx="7389084" cy="6635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44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E19344E-7200-496A-913B-E68B5D342487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4B735B-834E-4A8B-BB45-75930EF0EB9D}"/>
              </a:ext>
            </a:extLst>
          </p:cNvPr>
          <p:cNvSpPr>
            <a:spLocks/>
          </p:cNvSpPr>
          <p:nvPr/>
        </p:nvSpPr>
        <p:spPr bwMode="auto">
          <a:xfrm>
            <a:off x="1" y="-26126"/>
            <a:ext cx="12192000" cy="6884125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</a:endParaRPr>
          </a:p>
        </p:txBody>
      </p:sp>
      <p:pic>
        <p:nvPicPr>
          <p:cNvPr id="11" name="image">
            <a:extLst>
              <a:ext uri="{FF2B5EF4-FFF2-40B4-BE49-F238E27FC236}">
                <a16:creationId xmlns:a16="http://schemas.microsoft.com/office/drawing/2014/main" id="{5C9A4787-1FE2-4292-B7A6-A824D90434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03295"/>
            <a:ext cx="482228" cy="482439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CB2F66F2-2FA1-4118-A750-2DDD0FECF7DD}"/>
              </a:ext>
            </a:extLst>
          </p:cNvPr>
          <p:cNvSpPr txBox="1">
            <a:spLocks/>
          </p:cNvSpPr>
          <p:nvPr/>
        </p:nvSpPr>
        <p:spPr>
          <a:xfrm>
            <a:off x="4116254" y="2608941"/>
            <a:ext cx="7152760" cy="1260247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sz="9600">
                <a:solidFill>
                  <a:schemeClr val="bg1"/>
                </a:solidFill>
              </a:rPr>
              <a:t>Speak up</a:t>
            </a:r>
            <a:br>
              <a:rPr lang="en-US" sz="9600">
                <a:solidFill>
                  <a:schemeClr val="bg1"/>
                </a:solidFill>
              </a:rPr>
            </a:br>
            <a:endParaRPr lang="en-US" sz="960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EE16BEA-9919-4344-BAD2-B3205F816956}"/>
              </a:ext>
            </a:extLst>
          </p:cNvPr>
          <p:cNvGrpSpPr>
            <a:grpSpLocks/>
          </p:cNvGrpSpPr>
          <p:nvPr/>
        </p:nvGrpSpPr>
        <p:grpSpPr>
          <a:xfrm>
            <a:off x="1873908" y="1584121"/>
            <a:ext cx="1906769" cy="2515899"/>
            <a:chOff x="4460875" y="4149725"/>
            <a:chExt cx="1098550" cy="1474788"/>
          </a:xfrm>
        </p:grpSpPr>
        <p:sp>
          <p:nvSpPr>
            <p:cNvPr id="14" name="Freeform 54">
              <a:extLst>
                <a:ext uri="{FF2B5EF4-FFF2-40B4-BE49-F238E27FC236}">
                  <a16:creationId xmlns:a16="http://schemas.microsoft.com/office/drawing/2014/main" id="{781F33B8-3D71-4BF8-9063-2977FA87A8B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60875" y="4351338"/>
              <a:ext cx="1098550" cy="1273175"/>
            </a:xfrm>
            <a:custGeom>
              <a:avLst/>
              <a:gdLst>
                <a:gd name="T0" fmla="*/ 0 w 692"/>
                <a:gd name="T1" fmla="*/ 802 h 802"/>
                <a:gd name="T2" fmla="*/ 0 w 692"/>
                <a:gd name="T3" fmla="*/ 0 h 802"/>
                <a:gd name="T4" fmla="*/ 692 w 692"/>
                <a:gd name="T5" fmla="*/ 401 h 802"/>
                <a:gd name="T6" fmla="*/ 0 w 692"/>
                <a:gd name="T7" fmla="*/ 802 h 802"/>
                <a:gd name="T8" fmla="*/ 7 w 692"/>
                <a:gd name="T9" fmla="*/ 13 h 802"/>
                <a:gd name="T10" fmla="*/ 7 w 692"/>
                <a:gd name="T11" fmla="*/ 789 h 802"/>
                <a:gd name="T12" fmla="*/ 678 w 692"/>
                <a:gd name="T13" fmla="*/ 401 h 802"/>
                <a:gd name="T14" fmla="*/ 7 w 692"/>
                <a:gd name="T15" fmla="*/ 13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2" h="802">
                  <a:moveTo>
                    <a:pt x="0" y="802"/>
                  </a:moveTo>
                  <a:lnTo>
                    <a:pt x="0" y="0"/>
                  </a:lnTo>
                  <a:lnTo>
                    <a:pt x="692" y="401"/>
                  </a:lnTo>
                  <a:lnTo>
                    <a:pt x="0" y="802"/>
                  </a:lnTo>
                  <a:close/>
                  <a:moveTo>
                    <a:pt x="7" y="13"/>
                  </a:moveTo>
                  <a:lnTo>
                    <a:pt x="7" y="789"/>
                  </a:lnTo>
                  <a:lnTo>
                    <a:pt x="678" y="401"/>
                  </a:lnTo>
                  <a:lnTo>
                    <a:pt x="7" y="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Freeform 55">
              <a:extLst>
                <a:ext uri="{FF2B5EF4-FFF2-40B4-BE49-F238E27FC236}">
                  <a16:creationId xmlns:a16="http://schemas.microsoft.com/office/drawing/2014/main" id="{C0EE84B0-480E-43DA-A183-0CFEC590FC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4149725"/>
              <a:ext cx="74613" cy="350838"/>
            </a:xfrm>
            <a:custGeom>
              <a:avLst/>
              <a:gdLst>
                <a:gd name="T0" fmla="*/ 40 w 47"/>
                <a:gd name="T1" fmla="*/ 221 h 221"/>
                <a:gd name="T2" fmla="*/ 0 w 47"/>
                <a:gd name="T3" fmla="*/ 2 h 221"/>
                <a:gd name="T4" fmla="*/ 6 w 47"/>
                <a:gd name="T5" fmla="*/ 0 h 221"/>
                <a:gd name="T6" fmla="*/ 47 w 47"/>
                <a:gd name="T7" fmla="*/ 220 h 221"/>
                <a:gd name="T8" fmla="*/ 40 w 47"/>
                <a:gd name="T9" fmla="*/ 22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21">
                  <a:moveTo>
                    <a:pt x="40" y="221"/>
                  </a:moveTo>
                  <a:lnTo>
                    <a:pt x="0" y="2"/>
                  </a:lnTo>
                  <a:lnTo>
                    <a:pt x="6" y="0"/>
                  </a:lnTo>
                  <a:lnTo>
                    <a:pt x="47" y="220"/>
                  </a:lnTo>
                  <a:lnTo>
                    <a:pt x="40" y="2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6" name="Freeform 56">
              <a:extLst>
                <a:ext uri="{FF2B5EF4-FFF2-40B4-BE49-F238E27FC236}">
                  <a16:creationId xmlns:a16="http://schemas.microsoft.com/office/drawing/2014/main" id="{3DBD098D-0809-49CA-AC30-251906F5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2388" y="4518025"/>
              <a:ext cx="339725" cy="125413"/>
            </a:xfrm>
            <a:custGeom>
              <a:avLst/>
              <a:gdLst>
                <a:gd name="T0" fmla="*/ 2 w 214"/>
                <a:gd name="T1" fmla="*/ 79 h 79"/>
                <a:gd name="T2" fmla="*/ 0 w 214"/>
                <a:gd name="T3" fmla="*/ 72 h 79"/>
                <a:gd name="T4" fmla="*/ 212 w 214"/>
                <a:gd name="T5" fmla="*/ 0 h 79"/>
                <a:gd name="T6" fmla="*/ 214 w 214"/>
                <a:gd name="T7" fmla="*/ 7 h 79"/>
                <a:gd name="T8" fmla="*/ 2 w 214"/>
                <a:gd name="T9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79">
                  <a:moveTo>
                    <a:pt x="2" y="79"/>
                  </a:moveTo>
                  <a:lnTo>
                    <a:pt x="0" y="72"/>
                  </a:lnTo>
                  <a:lnTo>
                    <a:pt x="212" y="0"/>
                  </a:lnTo>
                  <a:lnTo>
                    <a:pt x="214" y="7"/>
                  </a:lnTo>
                  <a:lnTo>
                    <a:pt x="2" y="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Freeform 57">
              <a:extLst>
                <a:ext uri="{FF2B5EF4-FFF2-40B4-BE49-F238E27FC236}">
                  <a16:creationId xmlns:a16="http://schemas.microsoft.com/office/drawing/2014/main" id="{AC3FF256-4184-4F6A-87CD-FD5ACFD8F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2688" y="4283075"/>
              <a:ext cx="219075" cy="284163"/>
            </a:xfrm>
            <a:custGeom>
              <a:avLst/>
              <a:gdLst>
                <a:gd name="T0" fmla="*/ 6 w 138"/>
                <a:gd name="T1" fmla="*/ 179 h 179"/>
                <a:gd name="T2" fmla="*/ 0 w 138"/>
                <a:gd name="T3" fmla="*/ 174 h 179"/>
                <a:gd name="T4" fmla="*/ 133 w 138"/>
                <a:gd name="T5" fmla="*/ 0 h 179"/>
                <a:gd name="T6" fmla="*/ 138 w 138"/>
                <a:gd name="T7" fmla="*/ 4 h 179"/>
                <a:gd name="T8" fmla="*/ 6 w 138"/>
                <a:gd name="T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79">
                  <a:moveTo>
                    <a:pt x="6" y="179"/>
                  </a:moveTo>
                  <a:lnTo>
                    <a:pt x="0" y="174"/>
                  </a:lnTo>
                  <a:lnTo>
                    <a:pt x="133" y="0"/>
                  </a:lnTo>
                  <a:lnTo>
                    <a:pt x="138" y="4"/>
                  </a:lnTo>
                  <a:lnTo>
                    <a:pt x="6" y="17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FB8B5991-E303-4E3D-9438-5A0FFBFCC836}"/>
              </a:ext>
            </a:extLst>
          </p:cNvPr>
          <p:cNvSpPr>
            <a:spLocks/>
          </p:cNvSpPr>
          <p:nvPr/>
        </p:nvSpPr>
        <p:spPr>
          <a:xfrm>
            <a:off x="4283679" y="3869188"/>
            <a:ext cx="43999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lang="en-US" sz="2400">
                <a:solidFill>
                  <a:schemeClr val="bg1"/>
                </a:solidFill>
                <a:latin typeface="+mn-lt"/>
              </a:rPr>
              <a:t>feedback, comments, questions? </a:t>
            </a:r>
            <a:endParaRPr lang="sv-SE" sz="2400">
              <a:solidFill>
                <a:schemeClr val="bg1"/>
              </a:solidFill>
              <a:latin typeface="+mn-l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6403580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>
                <a:hlinkClick r:id="rId2"/>
              </a:rPr>
              <a:t>https://ostry-sklep.pl/victorinox-swisschamp-16795-57?cd=21393870174&amp;ad=&amp;kd=&amp;gad_source=1&amp;gclid=Cj0KCQjwgrO4BhC2ARIsAKQ7zUmuuKfwZJiZyAUX1z-OmuepSUWFo53bCWP6TUfrMXD4LGjZa0rk6M4aAo63EALw_wcB</a:t>
            </a:r>
            <a:r>
              <a:rPr lang="en-US" sz="1200"/>
              <a:t> </a:t>
            </a:r>
          </a:p>
          <a:p>
            <a:endParaRPr lang="en-US" sz="1200"/>
          </a:p>
          <a:p>
            <a:r>
              <a:rPr lang="en-US" sz="1200">
                <a:hlinkClick r:id="rId3"/>
              </a:rPr>
              <a:t>https://www.needpix.com/photo/30292/question-mark-circle-blue-button-symbol-sign-ask-faq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4"/>
              </a:rPr>
              <a:t>https://www.needpix.com/photo/download/175808/lips-mouth-kiss-lipstick-smack-lip-free-vector-graphics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5"/>
              </a:rPr>
              <a:t>https://pixnio.com/transportation-vehicles/cars-automobile/automotive-drive-wheel-vehicle-black-car-coupe-auto-automobile</a:t>
            </a:r>
            <a:r>
              <a:rPr lang="en-US" sz="1200"/>
              <a:t> 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" action="ppaction://noaction"/>
              </a:rPr>
              <a:t>https://publicdomainvectors.org/en/free-clipart/Gears-tooth/47005.html</a:t>
            </a:r>
            <a:endParaRPr lang="en-US" sz="1200">
              <a:cs typeface="Calibri" panose="020F0502020204030204"/>
              <a:hlinkClick r:id="" action="ppaction://noaction"/>
            </a:endParaRPr>
          </a:p>
          <a:p>
            <a:r>
              <a:rPr lang="en-US" sz="1200">
                <a:hlinkClick r:id="rId6"/>
              </a:rPr>
              <a:t>https://creazilla.com/media/clipart/27466/librarian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7"/>
              </a:rPr>
              <a:t>https://creazilla.com/media/clipart/25438/librarian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8"/>
              </a:rPr>
              <a:t>https://www.rawpixel.com/create/design/01JA8088H59137CH2AZT6GT43C?path=12</a:t>
            </a:r>
            <a:endParaRPr lang="en-US" sz="1200"/>
          </a:p>
          <a:p>
            <a:r>
              <a:rPr lang="en-US" sz="1200">
                <a:hlinkClick r:id="rId9"/>
              </a:rPr>
              <a:t>https://vectorportal.com/pl/vector/budowa-blok%C3%B3w/22058</a:t>
            </a:r>
            <a:endParaRPr lang="en-US" sz="1200"/>
          </a:p>
          <a:p>
            <a:r>
              <a:rPr lang="en-US" sz="1200">
                <a:hlinkClick r:id="rId10"/>
              </a:rPr>
              <a:t>https://cdn.creazilla.com/cliparts/30673/bricks-n-clipart-xl.png</a:t>
            </a:r>
            <a:endParaRPr lang="en-US" sz="1200"/>
          </a:p>
          <a:p>
            <a:r>
              <a:rPr lang="en-US" sz="1200">
                <a:hlinkClick r:id="rId11"/>
              </a:rPr>
              <a:t>https://publicdomainvectors.org/en/free-clipart/Man-laughing-out-loud/90305.html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2"/>
              </a:rPr>
              <a:t>https://emojis.sh/emoji/potatoes-are-dressed-in-down-jackets-PSVwKwWz9A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3"/>
              </a:rPr>
              <a:t>https://creazilla.com/media/clipart/3155093/fire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4"/>
              </a:rPr>
              <a:t>https://www.elektroda.pl/rtvforum/topic1607253.html</a:t>
            </a:r>
            <a:endParaRPr lang="en-US" sz="1200"/>
          </a:p>
          <a:p>
            <a:r>
              <a:rPr lang="en-US" sz="1200">
                <a:hlinkClick r:id="rId15"/>
              </a:rPr>
              <a:t>https://i.imgflip.com/25zess.jpg</a:t>
            </a:r>
            <a:r>
              <a:rPr lang="en-US" sz="1200"/>
              <a:t> </a:t>
            </a:r>
            <a:r>
              <a:rPr lang="en-US" sz="1200">
                <a:cs typeface="Calibri"/>
              </a:rPr>
              <a:t>wikimedia.org/wikipedia/commons/thumb/a/a2/Demeter_Altemps_Inv8546.jpg/800px-Demeter_Altemps_Inv8546.jpg</a:t>
            </a:r>
          </a:p>
          <a:p>
            <a:r>
              <a:rPr lang="en-US" sz="1200">
                <a:hlinkClick r:id="rId16"/>
              </a:rPr>
              <a:t>https://media.licdn.com/dms/image/v2/D5612AQE_CW8knS38zw/article-cover_image-shrink_720_1280/article-cover_image-shrink_720_1280/0/1679406399966?e=2147483647&amp;v=beta&amp;t=M0h0tSE0zXvSbbT0qSzMcehYc7JPAcq8X1Yxg1N0mQg</a:t>
            </a:r>
            <a:r>
              <a:rPr lang="en-US" sz="1200"/>
              <a:t> </a:t>
            </a:r>
            <a:endParaRPr lang="en-US" sz="1200">
              <a:cs typeface="Calibri"/>
            </a:endParaRPr>
          </a:p>
          <a:p>
            <a:r>
              <a:rPr lang="en-US" sz="1200">
                <a:hlinkClick r:id="rId17"/>
              </a:rPr>
              <a:t>https://upload.wikimedia.org/wikipedia/commons/thumb/a/a2/Demeter_Altemps_Inv8546.jpg/800px-Demeter_Altemps_Inv8546.jpg</a:t>
            </a:r>
            <a:r>
              <a:rPr lang="en-US" sz="1200"/>
              <a:t> </a:t>
            </a:r>
          </a:p>
          <a:p>
            <a:endParaRPr lang="en-US" sz="1200"/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39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68648"/>
            <a:ext cx="10515600" cy="315912"/>
          </a:xfrm>
        </p:spPr>
        <p:txBody>
          <a:bodyPr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</a:rPr>
              <a:t>Bibliografia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  <a:ea typeface="+mj-lt"/>
                <a:cs typeface="+mj-lt"/>
              </a:rPr>
              <a:t>Źródła</a:t>
            </a:r>
            <a:r>
              <a:rPr lang="en-US" sz="4000" b="1">
                <a:solidFill>
                  <a:schemeClr val="bg1"/>
                </a:solidFill>
              </a:rPr>
              <a:t> (</a:t>
            </a:r>
            <a:r>
              <a:rPr lang="en-US" sz="4000" b="1" err="1">
                <a:solidFill>
                  <a:schemeClr val="bg1"/>
                </a:solidFill>
              </a:rPr>
              <a:t>glownie</a:t>
            </a:r>
            <a:r>
              <a:rPr lang="en-US" sz="4000" b="1">
                <a:solidFill>
                  <a:schemeClr val="bg1"/>
                </a:solidFill>
              </a:rPr>
              <a:t> </a:t>
            </a:r>
            <a:r>
              <a:rPr lang="en-US" sz="4000" b="1" err="1">
                <a:solidFill>
                  <a:schemeClr val="bg1"/>
                </a:solidFill>
              </a:rPr>
              <a:t>obrazki</a:t>
            </a:r>
            <a:r>
              <a:rPr lang="en-US" sz="4000" b="1">
                <a:solidFill>
                  <a:schemeClr val="bg1"/>
                </a:solidFill>
              </a:rPr>
              <a:t>/</a:t>
            </a:r>
            <a:r>
              <a:rPr lang="en-US" sz="4000" b="1" err="1">
                <a:solidFill>
                  <a:schemeClr val="bg1"/>
                </a:solidFill>
              </a:rPr>
              <a:t>rysunki</a:t>
            </a:r>
            <a:r>
              <a:rPr lang="en-US" sz="4000" b="1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930" y="911860"/>
            <a:ext cx="11762363" cy="56257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200" dirty="0">
                <a:ea typeface="+mn-lt"/>
                <a:cs typeface="+mn-lt"/>
                <a:hlinkClick r:id="rId2"/>
              </a:rPr>
              <a:t>https://cdn.pixabay.com/photo/2014/04/02/10/43/people-304353_640.png</a:t>
            </a:r>
            <a:endParaRPr lang="en-US" sz="1200" dirty="0">
              <a:cs typeface="Calibri"/>
            </a:endParaRPr>
          </a:p>
          <a:p>
            <a:r>
              <a:rPr lang="en-US" sz="1200" dirty="0">
                <a:ea typeface="+mn-lt"/>
                <a:cs typeface="+mn-lt"/>
                <a:hlinkClick r:id="rId3"/>
              </a:rPr>
              <a:t>https://th.bing.com/th/id/R.7d6f07c0cabfadc05e6f899e89bac2af?rik=Rm3WBJWqVfT%2fcQ&amp;pid=ImgRaw&amp;r=0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4"/>
              </a:rPr>
              <a:t>https://freepngimg.com/thumb/man/147842-standing-professional-business-man-free-transparent-image-hq.png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5"/>
              </a:rPr>
              <a:t>https://cdn.pixabay.com/photo/2014/04/03/10/45/woman-311335_960_720.png</a:t>
            </a:r>
            <a:endParaRPr lang="en-US" dirty="0"/>
          </a:p>
          <a:p>
            <a:r>
              <a:rPr lang="en-US" sz="1200" dirty="0">
                <a:ea typeface="+mn-lt"/>
                <a:cs typeface="+mn-lt"/>
                <a:hlinkClick r:id="rId6"/>
              </a:rPr>
              <a:t>https://cdn.pixabay.com/photo/2017/08/31/19/25/old-2701952_960_720.png</a:t>
            </a:r>
            <a:endParaRPr lang="en-US" sz="1200" dirty="0">
              <a:ea typeface="+mn-lt"/>
              <a:cs typeface="+mn-lt"/>
            </a:endParaRPr>
          </a:p>
          <a:p>
            <a:endParaRPr lang="en-US" sz="1200" dirty="0">
              <a:ea typeface="+mn-lt"/>
              <a:cs typeface="+mn-lt"/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7"/>
              </a:rPr>
              <a:t>https://publicdomainvectors.org/en/free-clipart/Green-question-mark-sign-vector-image/8127.html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hlinkClick r:id="rId8"/>
              </a:rPr>
              <a:t>https://creazilla.com/media/clipart/3152429/code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endParaRPr lang="en-US" sz="1200" dirty="0">
              <a:cs typeface="Calibri"/>
            </a:endParaRPr>
          </a:p>
        </p:txBody>
      </p:sp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2917F13C-1210-E7D1-6728-2FF88350C2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45BC15B-B8AB-5CCF-572E-A1629A803F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6071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0F89D6F-1686-426B-AD5A-782DC7FF616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1DB9015-CF5D-4364-B8E7-2F0A09BF3BB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15615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89FD38-A406-2D9E-658C-E0A39B0CC753}"/>
              </a:ext>
            </a:extLst>
          </p:cNvPr>
          <p:cNvSpPr txBox="1">
            <a:spLocks/>
          </p:cNvSpPr>
          <p:nvPr/>
        </p:nvSpPr>
        <p:spPr>
          <a:xfrm>
            <a:off x="334963" y="1557338"/>
            <a:ext cx="5472113" cy="4392613"/>
          </a:xfrm>
          <a:prstGeom prst="rect">
            <a:avLst/>
          </a:prstGeom>
        </p:spPr>
        <p:txBody>
          <a:bodyPr lIns="128016"/>
          <a:lstStyle>
            <a:lvl1pPr marL="1800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54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72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903600" indent="-18000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 txBox="1">
            <a:spLocks/>
          </p:cNvSpPr>
          <p:nvPr/>
        </p:nvSpPr>
        <p:spPr>
          <a:xfrm>
            <a:off x="334962" y="2408720"/>
            <a:ext cx="5237499" cy="431480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err="1">
                <a:solidFill>
                  <a:schemeClr val="accent1"/>
                </a:solidFill>
              </a:rPr>
              <a:t>Odpowiednie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nazywanie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funkcji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zmiennych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klas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pakietów</a:t>
            </a:r>
            <a:r>
              <a:rPr lang="en-US" sz="2000">
                <a:solidFill>
                  <a:schemeClr val="bg1"/>
                </a:solidFill>
              </a:rPr>
              <a:t> (Tell, don’t ask) </a:t>
            </a:r>
          </a:p>
          <a:p>
            <a:r>
              <a:rPr lang="en-US" sz="2000" err="1">
                <a:solidFill>
                  <a:schemeClr val="accent1"/>
                </a:solidFill>
              </a:rPr>
              <a:t>Spójność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nazewnictwa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całym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projekcie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Odpowiednie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uporządkowanie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zawartości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projektu</a:t>
            </a:r>
            <a:endParaRPr lang="en-US" sz="2000">
              <a:solidFill>
                <a:schemeClr val="bg1"/>
              </a:solidFill>
            </a:endParaRPr>
          </a:p>
          <a:p>
            <a:r>
              <a:rPr lang="en-US" sz="2000" err="1">
                <a:solidFill>
                  <a:schemeClr val="accent1"/>
                </a:solidFill>
              </a:rPr>
              <a:t>Unikanie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duplikacji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>
                <a:solidFill>
                  <a:schemeClr val="bg1"/>
                </a:solidFill>
              </a:rPr>
              <a:t>(</a:t>
            </a:r>
            <a:r>
              <a:rPr lang="en-US" sz="2000" err="1">
                <a:solidFill>
                  <a:schemeClr val="bg1"/>
                </a:solidFill>
              </a:rPr>
              <a:t>zastosowanie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zasad</a:t>
            </a:r>
            <a:r>
              <a:rPr lang="en-US" sz="2000">
                <a:solidFill>
                  <a:schemeClr val="bg1"/>
                </a:solidFill>
              </a:rPr>
              <a:t> DRY / don’t be WET)</a:t>
            </a:r>
          </a:p>
          <a:p>
            <a:r>
              <a:rPr lang="en-US" sz="2000" err="1">
                <a:solidFill>
                  <a:schemeClr val="bg1"/>
                </a:solidFill>
              </a:rPr>
              <a:t>Stosowanie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dobrych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accent1"/>
                </a:solidFill>
              </a:rPr>
              <a:t>praktyk</a:t>
            </a:r>
            <a:r>
              <a:rPr lang="en-US" sz="2000">
                <a:solidFill>
                  <a:schemeClr val="accent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takich</a:t>
            </a:r>
            <a:r>
              <a:rPr lang="en-US" sz="2000">
                <a:solidFill>
                  <a:schemeClr val="bg1"/>
                </a:solidFill>
              </a:rPr>
              <a:t> jak SOLID, KISS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CA09A9C-5CE3-5F95-97A5-8AD4BAE2A49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8" t="-417" r="7557" b="-16647"/>
          <a:stretch/>
        </p:blipFill>
        <p:spPr>
          <a:xfrm>
            <a:off x="5910683" y="0"/>
            <a:ext cx="6281317" cy="8003689"/>
          </a:xfrm>
          <a:prstGeom prst="rect">
            <a:avLst/>
          </a:prstGeom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857869D9-8E8C-EFA6-1A68-1F9564ED80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20B3CB-5AAA-DF0A-9BA0-7395728D0C87}"/>
              </a:ext>
            </a:extLst>
          </p:cNvPr>
          <p:cNvSpPr txBox="1">
            <a:spLocks/>
          </p:cNvSpPr>
          <p:nvPr/>
        </p:nvSpPr>
        <p:spPr>
          <a:xfrm>
            <a:off x="479424" y="476250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pl-PL" b="1">
                <a:solidFill>
                  <a:schemeClr val="bg1"/>
                </a:solidFill>
              </a:rPr>
              <a:t>W jaki sposób należy pisać kod, aby był czytelny i łatwy w modyfikacji? </a:t>
            </a:r>
          </a:p>
        </p:txBody>
      </p:sp>
    </p:spTree>
    <p:extLst>
      <p:ext uri="{BB962C8B-B14F-4D97-AF65-F5344CB8AC3E}">
        <p14:creationId xmlns:p14="http://schemas.microsoft.com/office/powerpoint/2010/main" val="4602560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>
            <a:extLst>
              <a:ext uri="{FF2B5EF4-FFF2-40B4-BE49-F238E27FC236}">
                <a16:creationId xmlns:a16="http://schemas.microsoft.com/office/drawing/2014/main" id="{1CE9842E-132D-0390-7419-C0D077F9EC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38" name="Group 37">
            <a:extLst>
              <a:ext uri="{FF2B5EF4-FFF2-40B4-BE49-F238E27FC236}">
                <a16:creationId xmlns:a16="http://schemas.microsoft.com/office/drawing/2014/main" id="{BCEC5CD9-71C7-E16C-2133-127453581A81}"/>
              </a:ext>
            </a:extLst>
          </p:cNvPr>
          <p:cNvGrpSpPr/>
          <p:nvPr/>
        </p:nvGrpSpPr>
        <p:grpSpPr>
          <a:xfrm>
            <a:off x="802061" y="2630078"/>
            <a:ext cx="10361631" cy="3676453"/>
            <a:chOff x="923825" y="1800520"/>
            <a:chExt cx="10361631" cy="3676453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CB9C24F-9BA8-D713-4022-8D3C571A919F}"/>
                </a:ext>
              </a:extLst>
            </p:cNvPr>
            <p:cNvSpPr/>
            <p:nvPr/>
          </p:nvSpPr>
          <p:spPr>
            <a:xfrm>
              <a:off x="923826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F15F2742-4358-8E33-E4F1-CE4C421F6FDA}"/>
                </a:ext>
              </a:extLst>
            </p:cNvPr>
            <p:cNvSpPr/>
            <p:nvPr/>
          </p:nvSpPr>
          <p:spPr>
            <a:xfrm>
              <a:off x="2549950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B</a:t>
              </a:r>
              <a:endParaRPr lang="pl-PL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CA8F2AF3-FD00-D502-1995-0F5C7030E4C8}"/>
                </a:ext>
              </a:extLst>
            </p:cNvPr>
            <p:cNvSpPr/>
            <p:nvPr/>
          </p:nvSpPr>
          <p:spPr>
            <a:xfrm>
              <a:off x="429862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F9CC2C14-42D5-121F-E3FA-462B6D74C0A0}"/>
                </a:ext>
              </a:extLst>
            </p:cNvPr>
            <p:cNvSpPr/>
            <p:nvPr/>
          </p:nvSpPr>
          <p:spPr>
            <a:xfrm>
              <a:off x="6600333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A</a:t>
              </a:r>
              <a:endParaRPr lang="pl-PL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45352D2-D63B-EC6D-E3B6-667CAA692B25}"/>
                </a:ext>
              </a:extLst>
            </p:cNvPr>
            <p:cNvSpPr/>
            <p:nvPr/>
          </p:nvSpPr>
          <p:spPr>
            <a:xfrm>
              <a:off x="8226457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B</a:t>
              </a:r>
              <a:endParaRPr lang="pl-PL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15C9F6BB-7023-EE89-749C-9D0D4E253D0E}"/>
                </a:ext>
              </a:extLst>
            </p:cNvPr>
            <p:cNvSpPr/>
            <p:nvPr/>
          </p:nvSpPr>
          <p:spPr>
            <a:xfrm>
              <a:off x="9852581" y="1800520"/>
              <a:ext cx="1432875" cy="2017336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C</a:t>
              </a:r>
              <a:endParaRPr lang="pl-PL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BBB83293-4182-70A9-A82C-B8C2E070EE1F}"/>
                </a:ext>
              </a:extLst>
            </p:cNvPr>
            <p:cNvSpPr/>
            <p:nvPr/>
          </p:nvSpPr>
          <p:spPr>
            <a:xfrm>
              <a:off x="923825" y="2978184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88E22479-15CC-70B8-E0E5-B1F9004F6066}"/>
                </a:ext>
              </a:extLst>
            </p:cNvPr>
            <p:cNvSpPr/>
            <p:nvPr/>
          </p:nvSpPr>
          <p:spPr>
            <a:xfrm>
              <a:off x="2549950" y="193408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328B52A-27CE-C9BA-43D8-9250CBB33F2A}"/>
                </a:ext>
              </a:extLst>
            </p:cNvPr>
            <p:cNvSpPr/>
            <p:nvPr/>
          </p:nvSpPr>
          <p:spPr>
            <a:xfrm>
              <a:off x="4298622" y="3127342"/>
              <a:ext cx="1432875" cy="60331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A97981D9-5724-114A-00B7-C1EA87BBA20F}"/>
                </a:ext>
              </a:extLst>
            </p:cNvPr>
            <p:cNvSpPr/>
            <p:nvPr/>
          </p:nvSpPr>
          <p:spPr>
            <a:xfrm>
              <a:off x="7805394" y="4479302"/>
              <a:ext cx="2320566" cy="997671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/>
                <a:t>D</a:t>
              </a:r>
              <a:endParaRPr lang="pl-PL"/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9CC19523-C4F0-10E4-B9D3-527075693A43}"/>
                </a:ext>
              </a:extLst>
            </p:cNvPr>
            <p:cNvCxnSpPr/>
            <p:nvPr/>
          </p:nvCxnSpPr>
          <p:spPr>
            <a:xfrm>
              <a:off x="7316770" y="3817856"/>
              <a:ext cx="1032235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C7191DEC-F5A3-9B68-CA39-55D9604DA2D4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8942894" y="3817856"/>
              <a:ext cx="22783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3ECE16D-3E0F-D2F6-E9C1-9B27FD2FC89E}"/>
                </a:ext>
              </a:extLst>
            </p:cNvPr>
            <p:cNvCxnSpPr>
              <a:cxnSpLocks/>
              <a:stCxn id="27" idx="2"/>
            </p:cNvCxnSpPr>
            <p:nvPr/>
          </p:nvCxnSpPr>
          <p:spPr>
            <a:xfrm flipH="1">
              <a:off x="9642050" y="3817856"/>
              <a:ext cx="926969" cy="661446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71ADBB03-9349-331A-391C-2DFF83C9DFBD}"/>
              </a:ext>
            </a:extLst>
          </p:cNvPr>
          <p:cNvSpPr txBox="1">
            <a:spLocks/>
          </p:cNvSpPr>
          <p:nvPr/>
        </p:nvSpPr>
        <p:spPr>
          <a:xfrm>
            <a:off x="329931" y="332414"/>
            <a:ext cx="5237499" cy="1158892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 err="1">
                <a:solidFill>
                  <a:schemeClr val="bg1"/>
                </a:solidFill>
              </a:rPr>
              <a:t>Duplikacja</a:t>
            </a:r>
            <a:r>
              <a:rPr lang="en-US" b="1">
                <a:solidFill>
                  <a:schemeClr val="bg1"/>
                </a:solidFill>
              </a:rPr>
              <a:t> vs </a:t>
            </a:r>
            <a:r>
              <a:rPr lang="en-US" b="1" err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4DCCC877-602B-9851-9602-A6A3A884BF2E}"/>
              </a:ext>
            </a:extLst>
          </p:cNvPr>
          <p:cNvSpPr txBox="1">
            <a:spLocks/>
          </p:cNvSpPr>
          <p:nvPr/>
        </p:nvSpPr>
        <p:spPr>
          <a:xfrm>
            <a:off x="1700020" y="1834117"/>
            <a:ext cx="255388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DUPLIKACJA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E402DD11-9261-7828-69B5-B2143BC72FFC}"/>
              </a:ext>
            </a:extLst>
          </p:cNvPr>
          <p:cNvSpPr txBox="1">
            <a:spLocks/>
          </p:cNvSpPr>
          <p:nvPr/>
        </p:nvSpPr>
        <p:spPr>
          <a:xfrm>
            <a:off x="7195006" y="1834117"/>
            <a:ext cx="3454870" cy="66144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indent="0"/>
            <a:r>
              <a:rPr lang="en-US" b="1">
                <a:solidFill>
                  <a:schemeClr val="bg1"/>
                </a:solidFill>
              </a:rPr>
              <a:t>REUŻYWALNOŚĆ</a:t>
            </a:r>
            <a:endParaRPr lang="pl-PL" b="1">
              <a:solidFill>
                <a:schemeClr val="bg1"/>
              </a:solidFill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35B90AE-9797-ADBE-077B-D729771159DD}"/>
              </a:ext>
            </a:extLst>
          </p:cNvPr>
          <p:cNvSpPr/>
          <p:nvPr/>
        </p:nvSpPr>
        <p:spPr>
          <a:xfrm>
            <a:off x="802060" y="2895280"/>
            <a:ext cx="1432875" cy="603316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/>
              <a:t>D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82389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1" y="199143"/>
            <a:ext cx="7276075" cy="1425433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 b="1" err="1">
                <a:solidFill>
                  <a:schemeClr val="bg1"/>
                </a:solidFill>
                <a:cs typeface="Calibri Light"/>
              </a:rPr>
              <a:t>Dlaczego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pliki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z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kodem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źródłowym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powinny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być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 </a:t>
            </a:r>
            <a:r>
              <a:rPr lang="en-US" sz="4000" b="1" err="1">
                <a:solidFill>
                  <a:schemeClr val="bg1"/>
                </a:solidFill>
                <a:cs typeface="Calibri Light"/>
              </a:rPr>
              <a:t>nieduże</a:t>
            </a:r>
            <a:r>
              <a:rPr lang="en-US" sz="4000" b="1">
                <a:solidFill>
                  <a:schemeClr val="bg1"/>
                </a:solidFill>
                <a:cs typeface="Calibri Light"/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E388-EB91-7059-FD1D-4A9C958B8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194" y="2055813"/>
            <a:ext cx="4693596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>
                <a:solidFill>
                  <a:schemeClr val="bg1"/>
                </a:solidFill>
              </a:rPr>
              <a:t>Co, </a:t>
            </a:r>
            <a:r>
              <a:rPr lang="en-US" sz="2000" err="1">
                <a:solidFill>
                  <a:schemeClr val="bg1"/>
                </a:solidFill>
              </a:rPr>
              <a:t>jeśli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kilka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osób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będzie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zmieniać</a:t>
            </a:r>
            <a:r>
              <a:rPr lang="en-US" sz="2000">
                <a:solidFill>
                  <a:schemeClr val="bg1"/>
                </a:solidFill>
              </a:rPr>
              <a:t> ten </a:t>
            </a:r>
            <a:r>
              <a:rPr lang="en-US" sz="2000" err="1">
                <a:solidFill>
                  <a:schemeClr val="bg1"/>
                </a:solidFill>
              </a:rPr>
              <a:t>sam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tym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samym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czasie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r>
              <a:rPr lang="en-US" sz="2000" err="1">
                <a:solidFill>
                  <a:schemeClr val="bg1"/>
                </a:solidFill>
              </a:rPr>
              <a:t>Czy</a:t>
            </a:r>
            <a:r>
              <a:rPr lang="en-US" sz="2000">
                <a:solidFill>
                  <a:schemeClr val="bg1"/>
                </a:solidFill>
              </a:rPr>
              <a:t> w </a:t>
            </a:r>
            <a:r>
              <a:rPr lang="en-US" sz="2000" err="1">
                <a:solidFill>
                  <a:schemeClr val="bg1"/>
                </a:solidFill>
              </a:rPr>
              <a:t>przypadku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dużego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pliku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łatwo</a:t>
            </a:r>
            <a:r>
              <a:rPr lang="en-US" sz="2000">
                <a:solidFill>
                  <a:schemeClr val="bg1"/>
                </a:solidFill>
              </a:rPr>
              <a:t> jest </a:t>
            </a:r>
            <a:r>
              <a:rPr lang="en-US" sz="2000" err="1">
                <a:solidFill>
                  <a:schemeClr val="bg1"/>
                </a:solidFill>
              </a:rPr>
              <a:t>znaleźć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właściwe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miejsce</a:t>
            </a:r>
            <a:r>
              <a:rPr lang="en-US" sz="2000">
                <a:solidFill>
                  <a:schemeClr val="bg1"/>
                </a:solidFill>
              </a:rPr>
              <a:t>, </a:t>
            </a:r>
            <a:r>
              <a:rPr lang="en-US" sz="2000" err="1">
                <a:solidFill>
                  <a:schemeClr val="bg1"/>
                </a:solidFill>
              </a:rPr>
              <a:t>które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chcemy</a:t>
            </a:r>
            <a:r>
              <a:rPr lang="en-US" sz="2000">
                <a:solidFill>
                  <a:schemeClr val="bg1"/>
                </a:solidFill>
              </a:rPr>
              <a:t> </a:t>
            </a:r>
            <a:r>
              <a:rPr lang="en-US" sz="2000" err="1">
                <a:solidFill>
                  <a:schemeClr val="bg1"/>
                </a:solidFill>
              </a:rPr>
              <a:t>sprawdzić</a:t>
            </a:r>
            <a:r>
              <a:rPr lang="en-US" sz="2000">
                <a:solidFill>
                  <a:schemeClr val="bg1"/>
                </a:solidFill>
              </a:rPr>
              <a:t>/</a:t>
            </a:r>
            <a:r>
              <a:rPr lang="en-US" sz="2000" err="1">
                <a:solidFill>
                  <a:schemeClr val="bg1"/>
                </a:solidFill>
              </a:rPr>
              <a:t>poprawić</a:t>
            </a:r>
            <a:r>
              <a:rPr lang="en-US" sz="2000">
                <a:solidFill>
                  <a:schemeClr val="bg1"/>
                </a:solidFill>
              </a:rPr>
              <a:t>?</a:t>
            </a:r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  <a:p>
            <a:endParaRPr lang="en-US" sz="2000">
              <a:solidFill>
                <a:schemeClr val="bg1"/>
              </a:solidFill>
              <a:cs typeface="Calibri"/>
            </a:endParaRPr>
          </a:p>
        </p:txBody>
      </p:sp>
      <p:pic>
        <p:nvPicPr>
          <p:cNvPr id="4" name="Picture 3" descr="A cartoon of a child and a child&#10;&#10;Description automatically generated">
            <a:extLst>
              <a:ext uri="{FF2B5EF4-FFF2-40B4-BE49-F238E27FC236}">
                <a16:creationId xmlns:a16="http://schemas.microsoft.com/office/drawing/2014/main" id="{44DC4351-A0C2-A455-B9AE-645CF7EDD1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1508" y="0"/>
            <a:ext cx="6368635" cy="6858000"/>
          </a:xfrm>
          <a:prstGeom prst="rect">
            <a:avLst/>
          </a:prstGeom>
        </p:spPr>
      </p:pic>
      <p:pic>
        <p:nvPicPr>
          <p:cNvPr id="5" name="image">
            <a:extLst>
              <a:ext uri="{FF2B5EF4-FFF2-40B4-BE49-F238E27FC236}">
                <a16:creationId xmlns:a16="http://schemas.microsoft.com/office/drawing/2014/main" id="{F5689A52-D19F-EF16-0B30-5824F7EBE1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326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17EA34-0533-A06C-665A-3EB7230A7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930" y="35111"/>
            <a:ext cx="10515600" cy="1325563"/>
          </a:xfrm>
        </p:spPr>
        <p:txBody>
          <a:bodyPr/>
          <a:lstStyle/>
          <a:p>
            <a:r>
              <a:rPr lang="en-US" sz="4000" b="1" kern="1400" spc="-160" dirty="0" err="1">
                <a:solidFill>
                  <a:schemeClr val="bg1"/>
                </a:solidFill>
              </a:rPr>
              <a:t>Struktura</a:t>
            </a:r>
            <a:r>
              <a:rPr lang="en-US" sz="4000" b="1" kern="1400" spc="-160" dirty="0">
                <a:solidFill>
                  <a:schemeClr val="bg1"/>
                </a:solidFill>
              </a:rPr>
              <a:t> 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Pliku</a:t>
            </a:r>
            <a:r>
              <a:rPr lang="en-US" sz="4000" b="1" kern="1400" spc="-160" dirty="0">
                <a:solidFill>
                  <a:schemeClr val="bg1"/>
                </a:solidFill>
              </a:rPr>
              <a:t> (</a:t>
            </a:r>
            <a:r>
              <a:rPr lang="en-US" sz="4000" b="1" kern="1400" spc="-160" dirty="0" err="1">
                <a:solidFill>
                  <a:schemeClr val="bg1"/>
                </a:solidFill>
              </a:rPr>
              <a:t>Klasy</a:t>
            </a:r>
            <a:r>
              <a:rPr lang="en-US" sz="4000" b="1" kern="1400" spc="-16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8" name="image">
            <a:extLst>
              <a:ext uri="{FF2B5EF4-FFF2-40B4-BE49-F238E27FC236}">
                <a16:creationId xmlns:a16="http://schemas.microsoft.com/office/drawing/2014/main" id="{8BA9EF39-53B0-A9B2-3732-CE3F83786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EE1751A-F107-7CD7-194D-68FE1540E1D9}"/>
              </a:ext>
            </a:extLst>
          </p:cNvPr>
          <p:cNvSpPr txBox="1"/>
          <p:nvPr/>
        </p:nvSpPr>
        <p:spPr>
          <a:xfrm>
            <a:off x="329930" y="1797825"/>
            <a:ext cx="586615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Po </a:t>
            </a:r>
            <a:r>
              <a:rPr lang="en-US" sz="2000" dirty="0" err="1">
                <a:solidFill>
                  <a:schemeClr val="bg1"/>
                </a:solidFill>
              </a:rPr>
              <a:t>prawej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stronie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przykładowa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pliku</a:t>
            </a:r>
            <a:r>
              <a:rPr lang="en-US" sz="2000" dirty="0">
                <a:solidFill>
                  <a:schemeClr val="bg1"/>
                </a:solidFill>
              </a:rPr>
              <a:t> (</a:t>
            </a:r>
            <a:r>
              <a:rPr lang="en-US" sz="2000" dirty="0" err="1">
                <a:solidFill>
                  <a:schemeClr val="bg1"/>
                </a:solidFill>
              </a:rPr>
              <a:t>klasy</a:t>
            </a:r>
            <a:r>
              <a:rPr lang="en-US" sz="2000" dirty="0">
                <a:solidFill>
                  <a:schemeClr val="bg1"/>
                </a:solidFill>
              </a:rPr>
              <a:t>),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Twoja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struktura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może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się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nieco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różnić</a:t>
            </a:r>
            <a:r>
              <a:rPr lang="en-US" sz="2000" dirty="0">
                <a:solidFill>
                  <a:schemeClr val="bg1"/>
                </a:solidFill>
              </a:rPr>
              <a:t> – </a:t>
            </a:r>
            <a:r>
              <a:rPr lang="en-US" sz="2000" dirty="0" err="1">
                <a:solidFill>
                  <a:schemeClr val="bg1"/>
                </a:solidFill>
              </a:rPr>
              <a:t>najważniejsza</a:t>
            </a:r>
            <a:r>
              <a:rPr lang="en-US" sz="2000" dirty="0">
                <a:solidFill>
                  <a:schemeClr val="bg1"/>
                </a:solidFill>
              </a:rPr>
              <a:t> jest SPÓJNOŚĆ w </a:t>
            </a:r>
            <a:r>
              <a:rPr lang="en-US" sz="2000" dirty="0" err="1">
                <a:solidFill>
                  <a:schemeClr val="bg1"/>
                </a:solidFill>
              </a:rPr>
              <a:t>całym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projekcie</a:t>
            </a:r>
            <a:r>
              <a:rPr lang="en-US" sz="2000" dirty="0">
                <a:solidFill>
                  <a:schemeClr val="bg1"/>
                </a:solidFill>
              </a:rPr>
              <a:t>,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41BEBB-5193-D7B5-0A21-691E2532C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084" y="22243"/>
            <a:ext cx="4529138" cy="681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7826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5376856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405943259318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Collegues discussing and taking notes.tif.jpg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NTAINEDIMAGEPATH" val="C:\Users\ezrzeki\AppData\Local\Temp\Templafy\PowerPointVsto\Assets\98b0059a-10a1-48ed-9ca8-168ef0851d62.jpeg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598516776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422748276449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92e84ceb-fbfd-47ab-be52-080c6b87953f}" enabled="0" method="" siteId="{92e84ceb-fbfd-47ab-be52-080c6b87953f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2885</Words>
  <Application>Microsoft Office PowerPoint</Application>
  <PresentationFormat>Widescreen</PresentationFormat>
  <Paragraphs>394</Paragraphs>
  <Slides>57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-apple-system</vt:lpstr>
      <vt:lpstr>Arial</vt:lpstr>
      <vt:lpstr>Calibri</vt:lpstr>
      <vt:lpstr>Calibri Light</vt:lpstr>
      <vt:lpstr>Calibri Light (Headings)</vt:lpstr>
      <vt:lpstr>Ericsson Hilda</vt:lpstr>
      <vt:lpstr>Ericsson Hilda Light</vt:lpstr>
      <vt:lpstr>Open Sans</vt:lpstr>
      <vt:lpstr>Times New Roman</vt:lpstr>
      <vt:lpstr>Wingdings</vt:lpstr>
      <vt:lpstr>Office Theme</vt:lpstr>
      <vt:lpstr>PowerPoint Presentation</vt:lpstr>
      <vt:lpstr>Kilka słów o mnie</vt:lpstr>
      <vt:lpstr>PowerPoint Presentation</vt:lpstr>
      <vt:lpstr>PowerPoint Presentation</vt:lpstr>
      <vt:lpstr>Kilka pytań do słuchaczy</vt:lpstr>
      <vt:lpstr>PowerPoint Presentation</vt:lpstr>
      <vt:lpstr>PowerPoint Presentation</vt:lpstr>
      <vt:lpstr>Dlaczego pliki z kodem źródłowym powinny być nieduże?</vt:lpstr>
      <vt:lpstr>Struktura Pliku (Klasy)</vt:lpstr>
      <vt:lpstr>PowerPoint Presentation</vt:lpstr>
      <vt:lpstr>PowerPoint Presentation</vt:lpstr>
      <vt:lpstr>Nazewnictwo</vt:lpstr>
      <vt:lpstr>Złożone warunki logiczne – warto przenieść to do metody!</vt:lpstr>
      <vt:lpstr>NULL </vt:lpstr>
      <vt:lpstr>CO ZAMIAST NULLA?  </vt:lpstr>
      <vt:lpstr>Komentarze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Wyobraźmy sobie, że mamy aplikację zarządzającą biblioteką. Jakie pola składowe może mieć książka?</vt:lpstr>
      <vt:lpstr>Jakie pola składowe może mieć książka?</vt:lpstr>
      <vt:lpstr>1) SOLID – Zasada jednej odpowiedzialności - Single Responsibility Principle</vt:lpstr>
      <vt:lpstr>PowerPoint Presentation</vt:lpstr>
      <vt:lpstr>Co to jest interfejs / klasa abstrakcyjna?  (tym razem nieco konkretniej)</vt:lpstr>
      <vt:lpstr>Dziedziczenie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Interfejsy</vt:lpstr>
      <vt:lpstr>Interfejsy, ciąg dalszy</vt:lpstr>
      <vt:lpstr>5) SOLID  - Zasada Odwrócenia Zależności-  Dependency Inversion Principle</vt:lpstr>
      <vt:lpstr>[ Code Example ]  Odwrócenie Zależności plus Interfejsy</vt:lpstr>
      <vt:lpstr>Spaghetti Code (Zła praktyka)</vt:lpstr>
      <vt:lpstr>Instanceof lub sprawdzanie typu</vt:lpstr>
      <vt:lpstr>Spaghetti  Code</vt:lpstr>
      <vt:lpstr>[ Code Example ]  Jak uniknąć Spaghetti ?</vt:lpstr>
      <vt:lpstr>Szwajcarski Scyzoryk (Zła praktyka)</vt:lpstr>
      <vt:lpstr>Zagadka – czy te nazwy są poprawne?</vt:lpstr>
      <vt:lpstr>Zagadka – czy te nazwy są poprawne? (ciag dalszy…)</vt:lpstr>
      <vt:lpstr>Magic numbers (Zła praktyka)</vt:lpstr>
      <vt:lpstr>Narzędzia - SONAR</vt:lpstr>
      <vt:lpstr>PowerPoint Presentation</vt:lpstr>
      <vt:lpstr>“Czysty Kod” – Robert C.Martin</vt:lpstr>
      <vt:lpstr>PowerPoint Presentation</vt:lpstr>
      <vt:lpstr>PowerPoint Presentation</vt:lpstr>
      <vt:lpstr>Bibliografia/Źródła (glownie obrazki/rysunki)</vt:lpstr>
      <vt:lpstr>Bibliografia/Źródła (glownie obrazki/rysunki)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 Gniadek</dc:creator>
  <cp:lastModifiedBy>Lukasz Kutrzuba</cp:lastModifiedBy>
  <cp:revision>6</cp:revision>
  <dcterms:created xsi:type="dcterms:W3CDTF">2024-10-14T11:23:08Z</dcterms:created>
  <dcterms:modified xsi:type="dcterms:W3CDTF">2024-12-04T10:16:48Z</dcterms:modified>
</cp:coreProperties>
</file>